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A08AF-3923-419A-8CD6-997DF8E7A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6865D4-3D2E-4C34-AE4D-49E420FAA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37A202-BF5D-4F7D-983C-F04C67D0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EA8A14-2D97-413C-8179-FE959BBE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C6EFC-10F2-4A81-88D1-B3493E21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EF567-FBEE-492F-88B1-683E5998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0256BB-9B96-4C8E-87A7-575991341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D48DB-2F24-454F-B1CD-4363704A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A5F98F-9CAF-447A-BC9E-72AB25F3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DA4DBF-2E2C-4BB5-993D-6230FC65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7D60C84-10F2-4EC3-AD22-431078206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9F91B3-7AFE-4A78-9AFD-792914669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D9260-0E6A-4EC4-8AE9-E1472F02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1C796-C780-4F22-9D98-0C7F079F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7C29B7-4800-4E81-86F9-D396573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B97B8-FBD5-4CA0-BBE4-EAB47A58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EAC83-F796-4C32-968A-ED980000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ECC603-566C-4CE8-B3BD-FBCA6A9A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550EE-A32D-46B5-BDBB-6BF0EF85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67E72-4E00-446E-AE30-42A956FB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8333F-8E69-49F3-ADBB-4D0F4BD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FD110D-88C3-4BE9-9E8E-8BB777C1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5180C8-C4EA-4080-8F8A-AC93FDF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877C4C-CF3E-4D26-B94B-7C493EF3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76989C-1CD1-4754-A2A1-BA2A897B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CC67F-2246-4D49-A86F-24E029D8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94092F-0345-4245-B9F9-0906DCE67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C5C4F1-0140-4748-A9F7-C66C79069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27AF02-6F14-4E10-B9C5-D03D386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FD3E6F-1124-4CBB-8D2E-A68244C9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7A3626-EA65-4D7C-8F2A-62C4DD61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4CE51-737E-4BCB-99F4-1DCFB960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57D41A-945F-4E8E-9209-C2F821AC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9246F7-E92C-4ACA-AC42-E94C3BD6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B260D9-9C35-4C7C-A9A6-D33B5BEF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03D65F-DCC7-4D52-BA04-513FDEDF9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36023EC-6F8B-49F8-A895-20785AAA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239D2B-AB56-4FE2-AC53-69FE482D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69E0B4-5848-4211-8554-15766768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3711E-CDCA-454F-A926-9F15906C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653F0C-FA72-4CB2-8F8D-9589332B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8753F1-233A-406A-9205-ED3F3B60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153DC1-8F95-4627-842E-DA140ADE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6D3737-EAA2-46C1-B5EF-813C024C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E87A08-EDA3-406D-8271-C1BF9376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C4F9C8-462D-4D63-A22B-E98F4A64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73DA9-3905-4B33-A8EE-A17FEB6D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40A3E0-0E38-43FC-8A69-EEC8D5D8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9329C1-1F7B-4F58-A47F-0E3546BA4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21E834-DF6D-4DF7-92C7-E3574F90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162EF7-6AFA-4B69-91D2-B24EDC12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18709-B637-4260-98FB-F93FF055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17147-2B6B-416C-95C1-B91CD7AA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558669-4F10-43E9-B27D-CBDC82C1C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921AEB-85BF-469E-A663-12BA1E9FA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8DB7EF-45FF-4A7C-8C98-82EDBDE4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F9787E-B128-4399-B14C-4006C599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4419C-15F4-442E-8C28-00F867A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3FE776-6702-47A1-8B4B-7B4C740E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438AD5-07D5-401B-9D16-79129EAC4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8637E-AF07-4456-B9C8-37BECC97A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BB00-2FA9-47EB-8CD3-252C8AA45F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E97891-65FC-4CE1-92E3-285E847C2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FFF80F-0AFF-4FBB-9C36-4FC75EB93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978E-58A2-4B23-B693-C21E5FE3D1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454A2-3F07-4F53-A0E4-A2FD5E0AC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D01397-1B23-4683-B556-AC1B958C9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395541-88EA-4C02-B09A-1E3C2ECD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8" t="15915" b="6723"/>
          <a:stretch/>
        </p:blipFill>
        <p:spPr>
          <a:xfrm>
            <a:off x="953311" y="0"/>
            <a:ext cx="9896272" cy="6763695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F13F3E-356D-4BE9-8872-EDBC6BF8F024}"/>
              </a:ext>
            </a:extLst>
          </p:cNvPr>
          <p:cNvCxnSpPr>
            <a:cxnSpLocks/>
          </p:cNvCxnSpPr>
          <p:nvPr/>
        </p:nvCxnSpPr>
        <p:spPr>
          <a:xfrm flipV="1">
            <a:off x="4191000" y="843379"/>
            <a:ext cx="3186973" cy="1233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E9BFB0F-9F26-43A0-803D-0350AC2BF238}"/>
              </a:ext>
            </a:extLst>
          </p:cNvPr>
          <p:cNvCxnSpPr>
            <a:cxnSpLocks/>
          </p:cNvCxnSpPr>
          <p:nvPr/>
        </p:nvCxnSpPr>
        <p:spPr>
          <a:xfrm flipV="1">
            <a:off x="2409825" y="2581275"/>
            <a:ext cx="4638675" cy="1824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B4D0405-7F8F-49B6-86FE-F5A76D305669}"/>
              </a:ext>
            </a:extLst>
          </p:cNvPr>
          <p:cNvCxnSpPr/>
          <p:nvPr/>
        </p:nvCxnSpPr>
        <p:spPr>
          <a:xfrm>
            <a:off x="4729162" y="1445627"/>
            <a:ext cx="161925" cy="75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F1D048-4131-4B34-B394-A1061583AA02}"/>
              </a:ext>
            </a:extLst>
          </p:cNvPr>
          <p:cNvCxnSpPr/>
          <p:nvPr/>
        </p:nvCxnSpPr>
        <p:spPr>
          <a:xfrm>
            <a:off x="2971800" y="3768140"/>
            <a:ext cx="161925" cy="75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A5E54FB-C029-481D-BD04-53B995C4747E}"/>
              </a:ext>
            </a:extLst>
          </p:cNvPr>
          <p:cNvCxnSpPr>
            <a:cxnSpLocks/>
          </p:cNvCxnSpPr>
          <p:nvPr/>
        </p:nvCxnSpPr>
        <p:spPr>
          <a:xfrm flipH="1">
            <a:off x="4486274" y="4477544"/>
            <a:ext cx="485775" cy="186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0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290B4D-05EB-4309-87D4-80F7E1B4C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50" t="17447" b="5872"/>
          <a:stretch/>
        </p:blipFill>
        <p:spPr>
          <a:xfrm>
            <a:off x="457200" y="135568"/>
            <a:ext cx="10233498" cy="6764772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11E301D-63B8-4A62-8151-09C9CD753B02}"/>
              </a:ext>
            </a:extLst>
          </p:cNvPr>
          <p:cNvCxnSpPr>
            <a:cxnSpLocks/>
          </p:cNvCxnSpPr>
          <p:nvPr/>
        </p:nvCxnSpPr>
        <p:spPr>
          <a:xfrm flipV="1">
            <a:off x="990600" y="3986629"/>
            <a:ext cx="3186973" cy="1233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EAF90EC-F0D9-4D23-BE1F-D868CA8C2EFB}"/>
              </a:ext>
            </a:extLst>
          </p:cNvPr>
          <p:cNvCxnSpPr>
            <a:cxnSpLocks/>
          </p:cNvCxnSpPr>
          <p:nvPr/>
        </p:nvCxnSpPr>
        <p:spPr>
          <a:xfrm flipV="1">
            <a:off x="2892788" y="1195804"/>
            <a:ext cx="3186973" cy="1233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9DD80DC-556B-4FCE-805E-9A73F259B1D0}"/>
              </a:ext>
            </a:extLst>
          </p:cNvPr>
          <p:cNvCxnSpPr/>
          <p:nvPr/>
        </p:nvCxnSpPr>
        <p:spPr>
          <a:xfrm>
            <a:off x="2062162" y="4603164"/>
            <a:ext cx="161925" cy="75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721DC76-9F16-4EF9-AFA1-A6C0D3EBC9AD}"/>
              </a:ext>
            </a:extLst>
          </p:cNvPr>
          <p:cNvCxnSpPr/>
          <p:nvPr/>
        </p:nvCxnSpPr>
        <p:spPr>
          <a:xfrm>
            <a:off x="3786187" y="1683482"/>
            <a:ext cx="161925" cy="75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7D3E0F1-5517-44E7-8A3C-EA5118BE5C59}"/>
              </a:ext>
            </a:extLst>
          </p:cNvPr>
          <p:cNvCxnSpPr>
            <a:cxnSpLocks/>
          </p:cNvCxnSpPr>
          <p:nvPr/>
        </p:nvCxnSpPr>
        <p:spPr>
          <a:xfrm flipH="1">
            <a:off x="4962525" y="3302957"/>
            <a:ext cx="485775" cy="186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335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02DEDF8A0574399BC4EFA2117317D3A0009CAA48EB4307A4D9AFF3C56DC12CE6301007B30A67E2E4F07409A80EAF9CDC04B52" ma:contentTypeVersion="2" ma:contentTypeDescription="" ma:contentTypeScope="" ma:versionID="525eaeb13839d88b8230dded9b2102f0">
  <xsd:schema xmlns:xsd="http://www.w3.org/2001/XMLSchema" xmlns:xs="http://www.w3.org/2001/XMLSchema" xmlns:p="http://schemas.microsoft.com/office/2006/metadata/properties" xmlns:ns2="eac3eda4-e0c8-4238-8a3d-3a564a656a5b" xmlns:ns3="81e32a9f-03bc-42ce-8c2d-adbd1ad6e734" targetNamespace="http://schemas.microsoft.com/office/2006/metadata/properties" ma:root="true" ma:fieldsID="f929d68f53b8cbfe722cc882083f183a" ns2:_="" ns3:_="">
    <xsd:import namespace="eac3eda4-e0c8-4238-8a3d-3a564a656a5b"/>
    <xsd:import namespace="81e32a9f-03bc-42ce-8c2d-adbd1ad6e734"/>
    <xsd:element name="properties">
      <xsd:complexType>
        <xsd:sequence>
          <xsd:element name="documentManagement">
            <xsd:complexType>
              <xsd:all>
                <xsd:element ref="ns3:DocumentTypeTaxHTField0" minOccurs="0"/>
                <xsd:element ref="ns2:TaxCatchAll" minOccurs="0"/>
                <xsd:element ref="ns2:TaxCatchAllLabel" minOccurs="0"/>
                <xsd:element ref="ns2:cdb59a71a1094b24a26993ddb98fc8ea" minOccurs="0"/>
                <xsd:element ref="ns2:cea5db426e5447899e7e96a140ca8638" minOccurs="0"/>
                <xsd:element ref="ns2:Openb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3eda4-e0c8-4238-8a3d-3a564a656a5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hidden="true" ma:list="{57954513-c6c7-426c-a929-f25dfc8ea853}" ma:internalName="TaxCatchAll" ma:showField="CatchAllData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hidden="true" ma:list="{57954513-c6c7-426c-a929-f25dfc8ea853}" ma:internalName="TaxCatchAllLabel" ma:readOnly="true" ma:showField="CatchAllDataLabel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db59a71a1094b24a26993ddb98fc8ea" ma:index="12" nillable="true" ma:taxonomy="true" ma:internalName="cdb59a71a1094b24a26993ddb98fc8ea" ma:taxonomyFieldName="Categorie" ma:displayName="Categorie" ma:default="" ma:fieldId="{cdb59a71-a109-4b24-a269-93ddb98fc8ea}" ma:taxonomyMulti="true" ma:sspId="f85d4054-6d0c-4709-aaf5-95c0f58b49e4" ma:termSetId="c830cb3e-a482-4986-85c0-877d1abaeb87" ma:anchorId="7a4173d8-f921-477c-b642-b57b55bf866a" ma:open="false" ma:isKeyword="false">
      <xsd:complexType>
        <xsd:sequence>
          <xsd:element ref="pc:Terms" minOccurs="0" maxOccurs="1"/>
        </xsd:sequence>
      </xsd:complexType>
    </xsd:element>
    <xsd:element name="cea5db426e5447899e7e96a140ca8638" ma:index="14" nillable="true" ma:taxonomy="true" ma:internalName="cea5db426e5447899e7e96a140ca8638" ma:taxonomyFieldName="Project" ma:displayName="Project" ma:default="" ma:fieldId="{cea5db42-6e54-4789-9e7e-96a140ca8638}" ma:sspId="f85d4054-6d0c-4709-aaf5-95c0f58b49e4" ma:termSetId="5da36c40-790a-4b7c-8107-b23518bc2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nbaar" ma:index="16" nillable="true" ma:displayName="Openbaar" ma:format="Dropdown" ma:internalName="Openbaar0" ma:readOnly="false">
      <xsd:simpleType>
        <xsd:restriction base="dms:Choice">
          <xsd:enumeration value="Nee"/>
          <xsd:enumeration value="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32a9f-03bc-42ce-8c2d-adbd1ad6e734" elementFormDefault="qualified">
    <xsd:import namespace="http://schemas.microsoft.com/office/2006/documentManagement/types"/>
    <xsd:import namespace="http://schemas.microsoft.com/office/infopath/2007/PartnerControls"/>
    <xsd:element name="DocumentTypeTaxHTField0" ma:index="9" nillable="true" ma:taxonomy="true" ma:internalName="DocumentTypeTaxHTField0" ma:taxonomyFieldName="DocumentType" ma:displayName="Document type" ma:indexed="true" ma:readOnly="false" ma:default="" ma:fieldId="{7806aed2-60cb-427e-808c-462caec3541b}" ma:sspId="f85d4054-6d0c-4709-aaf5-95c0f58b49e4" ma:termSetId="c830cb3e-a482-4986-85c0-877d1abaeb87" ma:anchorId="493a3a5e-4483-4858-b165-fd9e80d4fac9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c3eda4-e0c8-4238-8a3d-3a564a656a5b" xsi:nil="true"/>
    <Openbaar xmlns="eac3eda4-e0c8-4238-8a3d-3a564a656a5b" xsi:nil="true"/>
    <cea5db426e5447899e7e96a140ca8638 xmlns="eac3eda4-e0c8-4238-8a3d-3a564a656a5b">
      <Terms xmlns="http://schemas.microsoft.com/office/infopath/2007/PartnerControls"/>
    </cea5db426e5447899e7e96a140ca8638>
    <DocumentTypeTaxHTField0 xmlns="81e32a9f-03bc-42ce-8c2d-adbd1ad6e734">
      <Terms xmlns="http://schemas.microsoft.com/office/infopath/2007/PartnerControls"/>
    </DocumentTypeTaxHTField0>
    <cdb59a71a1094b24a26993ddb98fc8ea xmlns="eac3eda4-e0c8-4238-8a3d-3a564a656a5b">
      <Terms xmlns="http://schemas.microsoft.com/office/infopath/2007/PartnerControls"/>
    </cdb59a71a1094b24a26993ddb98fc8ea>
  </documentManagement>
</p:properties>
</file>

<file path=customXml/item4.xml><?xml version="1.0" encoding="utf-8"?>
<?mso-contentType ?>
<SharedContentType xmlns="Microsoft.SharePoint.Taxonomy.ContentTypeSync" SourceId="f85d4054-6d0c-4709-aaf5-95c0f58b49e4" ContentTypeId="0x010100602DEDF8A0574399BC4EFA2117317D3A0009CAA48EB4307A4D9AFF3C56DC12CE6301" PreviousValue="false" LastSyncTimeStamp="2019-02-12T09:21:54.543Z"/>
</file>

<file path=customXml/itemProps1.xml><?xml version="1.0" encoding="utf-8"?>
<ds:datastoreItem xmlns:ds="http://schemas.openxmlformats.org/officeDocument/2006/customXml" ds:itemID="{A31ADF0B-F42C-443E-A02F-7833735F0B08}"/>
</file>

<file path=customXml/itemProps2.xml><?xml version="1.0" encoding="utf-8"?>
<ds:datastoreItem xmlns:ds="http://schemas.openxmlformats.org/officeDocument/2006/customXml" ds:itemID="{7B35F327-7D4F-4920-9519-31B8D500BDDD}"/>
</file>

<file path=customXml/itemProps3.xml><?xml version="1.0" encoding="utf-8"?>
<ds:datastoreItem xmlns:ds="http://schemas.openxmlformats.org/officeDocument/2006/customXml" ds:itemID="{2987A52B-DA90-4CE3-92BF-CA43BF3ABCE2}"/>
</file>

<file path=customXml/itemProps4.xml><?xml version="1.0" encoding="utf-8"?>
<ds:datastoreItem xmlns:ds="http://schemas.openxmlformats.org/officeDocument/2006/customXml" ds:itemID="{B978C627-58E4-47FB-883F-E44326824E3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de Boer</dc:creator>
  <cp:lastModifiedBy>Miriam de Boer</cp:lastModifiedBy>
  <cp:revision>4</cp:revision>
  <dcterms:created xsi:type="dcterms:W3CDTF">2020-12-01T07:58:05Z</dcterms:created>
  <dcterms:modified xsi:type="dcterms:W3CDTF">2020-12-01T08:18:09Z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0x010100602DEDF8A0574399BC4EFA2117317D3A0009CAA48EB4307A4D9AFF3C56DC12CE6301007B30A67E2E4F07409A80EAF9CDC04B52</vt:lpwstr>
  </property>
  <property fmtid="{D5CDD505-2E9C-101B-9397-08002B2CF9AE}" pid="3" name="Openbaar">
    <vt:bool>true</vt:bool>
  </property>
</Properties>
</file>