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1093-E7F4-4A57-8B1C-A1BF87641E51}" type="datetimeFigureOut">
              <a:rPr lang="nl-NL" smtClean="0"/>
              <a:t>26-4-2023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D259-BEA6-4ADF-AA13-794966D38E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85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1093-E7F4-4A57-8B1C-A1BF87641E51}" type="datetimeFigureOut">
              <a:rPr lang="nl-NL" smtClean="0"/>
              <a:t>26-4-2023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D259-BEA6-4ADF-AA13-794966D38E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06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1093-E7F4-4A57-8B1C-A1BF87641E51}" type="datetimeFigureOut">
              <a:rPr lang="nl-NL" smtClean="0"/>
              <a:t>26-4-2023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D259-BEA6-4ADF-AA13-794966D38E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47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1093-E7F4-4A57-8B1C-A1BF87641E51}" type="datetimeFigureOut">
              <a:rPr lang="nl-NL" smtClean="0"/>
              <a:t>26-4-2023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D259-BEA6-4ADF-AA13-794966D38E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21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1093-E7F4-4A57-8B1C-A1BF87641E51}" type="datetimeFigureOut">
              <a:rPr lang="nl-NL" smtClean="0"/>
              <a:t>26-4-2023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D259-BEA6-4ADF-AA13-794966D38E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1093-E7F4-4A57-8B1C-A1BF87641E51}" type="datetimeFigureOut">
              <a:rPr lang="nl-NL" smtClean="0"/>
              <a:t>26-4-2023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D259-BEA6-4ADF-AA13-794966D38E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88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1093-E7F4-4A57-8B1C-A1BF87641E51}" type="datetimeFigureOut">
              <a:rPr lang="nl-NL" smtClean="0"/>
              <a:t>26-4-2023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D259-BEA6-4ADF-AA13-794966D38E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92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1093-E7F4-4A57-8B1C-A1BF87641E51}" type="datetimeFigureOut">
              <a:rPr lang="nl-NL" smtClean="0"/>
              <a:t>26-4-2023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D259-BEA6-4ADF-AA13-794966D38E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140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1093-E7F4-4A57-8B1C-A1BF87641E51}" type="datetimeFigureOut">
              <a:rPr lang="nl-NL" smtClean="0"/>
              <a:t>26-4-2023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D259-BEA6-4ADF-AA13-794966D38E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54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1093-E7F4-4A57-8B1C-A1BF87641E51}" type="datetimeFigureOut">
              <a:rPr lang="nl-NL" smtClean="0"/>
              <a:t>26-4-2023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D259-BEA6-4ADF-AA13-794966D38E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994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1093-E7F4-4A57-8B1C-A1BF87641E51}" type="datetimeFigureOut">
              <a:rPr lang="nl-NL" smtClean="0"/>
              <a:t>26-4-2023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D259-BEA6-4ADF-AA13-794966D38E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09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B1093-E7F4-4A57-8B1C-A1BF87641E51}" type="datetimeFigureOut">
              <a:rPr lang="nl-NL" smtClean="0"/>
              <a:t>26-4-2023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D259-BEA6-4ADF-AA13-794966D38E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829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37" y="40253"/>
            <a:ext cx="11036963" cy="6817747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386648" y="2352502"/>
            <a:ext cx="2460568" cy="1853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 6"/>
          <p:cNvSpPr/>
          <p:nvPr/>
        </p:nvSpPr>
        <p:spPr>
          <a:xfrm>
            <a:off x="6683433" y="3399905"/>
            <a:ext cx="124762" cy="249382"/>
          </a:xfrm>
          <a:custGeom>
            <a:avLst/>
            <a:gdLst>
              <a:gd name="connsiteX0" fmla="*/ 124691 w 124762"/>
              <a:gd name="connsiteY0" fmla="*/ 216131 h 249382"/>
              <a:gd name="connsiteX1" fmla="*/ 91440 w 124762"/>
              <a:gd name="connsiteY1" fmla="*/ 174568 h 249382"/>
              <a:gd name="connsiteX2" fmla="*/ 83127 w 124762"/>
              <a:gd name="connsiteY2" fmla="*/ 91440 h 249382"/>
              <a:gd name="connsiteX3" fmla="*/ 66502 w 124762"/>
              <a:gd name="connsiteY3" fmla="*/ 41564 h 249382"/>
              <a:gd name="connsiteX4" fmla="*/ 41563 w 124762"/>
              <a:gd name="connsiteY4" fmla="*/ 0 h 249382"/>
              <a:gd name="connsiteX5" fmla="*/ 8312 w 124762"/>
              <a:gd name="connsiteY5" fmla="*/ 41564 h 249382"/>
              <a:gd name="connsiteX6" fmla="*/ 0 w 124762"/>
              <a:gd name="connsiteY6" fmla="*/ 66502 h 249382"/>
              <a:gd name="connsiteX7" fmla="*/ 8312 w 124762"/>
              <a:gd name="connsiteY7" fmla="*/ 157942 h 249382"/>
              <a:gd name="connsiteX8" fmla="*/ 24938 w 124762"/>
              <a:gd name="connsiteY8" fmla="*/ 174568 h 249382"/>
              <a:gd name="connsiteX9" fmla="*/ 49876 w 124762"/>
              <a:gd name="connsiteY9" fmla="*/ 249382 h 249382"/>
              <a:gd name="connsiteX10" fmla="*/ 99752 w 124762"/>
              <a:gd name="connsiteY10" fmla="*/ 241070 h 249382"/>
              <a:gd name="connsiteX11" fmla="*/ 124691 w 124762"/>
              <a:gd name="connsiteY11" fmla="*/ 216131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762" h="249382">
                <a:moveTo>
                  <a:pt x="124691" y="216131"/>
                </a:moveTo>
                <a:cubicBezTo>
                  <a:pt x="123306" y="205047"/>
                  <a:pt x="97051" y="191400"/>
                  <a:pt x="91440" y="174568"/>
                </a:cubicBezTo>
                <a:cubicBezTo>
                  <a:pt x="82634" y="148150"/>
                  <a:pt x="88259" y="118811"/>
                  <a:pt x="83127" y="91440"/>
                </a:cubicBezTo>
                <a:cubicBezTo>
                  <a:pt x="79897" y="74216"/>
                  <a:pt x="72044" y="58189"/>
                  <a:pt x="66502" y="41564"/>
                </a:cubicBezTo>
                <a:cubicBezTo>
                  <a:pt x="55711" y="9191"/>
                  <a:pt x="64384" y="22821"/>
                  <a:pt x="41563" y="0"/>
                </a:cubicBezTo>
                <a:cubicBezTo>
                  <a:pt x="26102" y="15462"/>
                  <a:pt x="18797" y="20594"/>
                  <a:pt x="8312" y="41564"/>
                </a:cubicBezTo>
                <a:cubicBezTo>
                  <a:pt x="4393" y="49401"/>
                  <a:pt x="2771" y="58189"/>
                  <a:pt x="0" y="66502"/>
                </a:cubicBezTo>
                <a:cubicBezTo>
                  <a:pt x="2771" y="96982"/>
                  <a:pt x="1430" y="128120"/>
                  <a:pt x="8312" y="157942"/>
                </a:cubicBezTo>
                <a:cubicBezTo>
                  <a:pt x="10074" y="165579"/>
                  <a:pt x="22186" y="167229"/>
                  <a:pt x="24938" y="174568"/>
                </a:cubicBezTo>
                <a:cubicBezTo>
                  <a:pt x="63339" y="276968"/>
                  <a:pt x="7041" y="185128"/>
                  <a:pt x="49876" y="249382"/>
                </a:cubicBezTo>
                <a:cubicBezTo>
                  <a:pt x="66501" y="246611"/>
                  <a:pt x="83971" y="246988"/>
                  <a:pt x="99752" y="241070"/>
                </a:cubicBezTo>
                <a:cubicBezTo>
                  <a:pt x="107091" y="238318"/>
                  <a:pt x="126076" y="227215"/>
                  <a:pt x="124691" y="21613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Vrije vorm 7"/>
          <p:cNvSpPr/>
          <p:nvPr/>
        </p:nvSpPr>
        <p:spPr>
          <a:xfrm>
            <a:off x="6757393" y="3640975"/>
            <a:ext cx="254505" cy="307570"/>
          </a:xfrm>
          <a:custGeom>
            <a:avLst/>
            <a:gdLst>
              <a:gd name="connsiteX0" fmla="*/ 9167 w 254505"/>
              <a:gd name="connsiteY0" fmla="*/ 58189 h 307570"/>
              <a:gd name="connsiteX1" fmla="*/ 34105 w 254505"/>
              <a:gd name="connsiteY1" fmla="*/ 99752 h 307570"/>
              <a:gd name="connsiteX2" fmla="*/ 50731 w 254505"/>
              <a:gd name="connsiteY2" fmla="*/ 116378 h 307570"/>
              <a:gd name="connsiteX3" fmla="*/ 83982 w 254505"/>
              <a:gd name="connsiteY3" fmla="*/ 191192 h 307570"/>
              <a:gd name="connsiteX4" fmla="*/ 108920 w 254505"/>
              <a:gd name="connsiteY4" fmla="*/ 232756 h 307570"/>
              <a:gd name="connsiteX5" fmla="*/ 117232 w 254505"/>
              <a:gd name="connsiteY5" fmla="*/ 257694 h 307570"/>
              <a:gd name="connsiteX6" fmla="*/ 183734 w 254505"/>
              <a:gd name="connsiteY6" fmla="*/ 307570 h 307570"/>
              <a:gd name="connsiteX7" fmla="*/ 250236 w 254505"/>
              <a:gd name="connsiteY7" fmla="*/ 299258 h 307570"/>
              <a:gd name="connsiteX8" fmla="*/ 241923 w 254505"/>
              <a:gd name="connsiteY8" fmla="*/ 257694 h 307570"/>
              <a:gd name="connsiteX9" fmla="*/ 192047 w 254505"/>
              <a:gd name="connsiteY9" fmla="*/ 232756 h 307570"/>
              <a:gd name="connsiteX10" fmla="*/ 175422 w 254505"/>
              <a:gd name="connsiteY10" fmla="*/ 216130 h 307570"/>
              <a:gd name="connsiteX11" fmla="*/ 142171 w 254505"/>
              <a:gd name="connsiteY11" fmla="*/ 166254 h 307570"/>
              <a:gd name="connsiteX12" fmla="*/ 117232 w 254505"/>
              <a:gd name="connsiteY12" fmla="*/ 83127 h 307570"/>
              <a:gd name="connsiteX13" fmla="*/ 100607 w 254505"/>
              <a:gd name="connsiteY13" fmla="*/ 66501 h 307570"/>
              <a:gd name="connsiteX14" fmla="*/ 92294 w 254505"/>
              <a:gd name="connsiteY14" fmla="*/ 41563 h 307570"/>
              <a:gd name="connsiteX15" fmla="*/ 42418 w 254505"/>
              <a:gd name="connsiteY15" fmla="*/ 0 h 307570"/>
              <a:gd name="connsiteX16" fmla="*/ 854 w 254505"/>
              <a:gd name="connsiteY16" fmla="*/ 33250 h 307570"/>
              <a:gd name="connsiteX17" fmla="*/ 9167 w 254505"/>
              <a:gd name="connsiteY17" fmla="*/ 58189 h 30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4505" h="307570">
                <a:moveTo>
                  <a:pt x="9167" y="58189"/>
                </a:moveTo>
                <a:cubicBezTo>
                  <a:pt x="14709" y="69273"/>
                  <a:pt x="24714" y="86605"/>
                  <a:pt x="34105" y="99752"/>
                </a:cubicBezTo>
                <a:cubicBezTo>
                  <a:pt x="38661" y="106130"/>
                  <a:pt x="47226" y="109368"/>
                  <a:pt x="50731" y="116378"/>
                </a:cubicBezTo>
                <a:cubicBezTo>
                  <a:pt x="110081" y="235079"/>
                  <a:pt x="35078" y="117839"/>
                  <a:pt x="83982" y="191192"/>
                </a:cubicBezTo>
                <a:cubicBezTo>
                  <a:pt x="107528" y="261835"/>
                  <a:pt x="74689" y="175703"/>
                  <a:pt x="108920" y="232756"/>
                </a:cubicBezTo>
                <a:cubicBezTo>
                  <a:pt x="113428" y="240270"/>
                  <a:pt x="111975" y="250684"/>
                  <a:pt x="117232" y="257694"/>
                </a:cubicBezTo>
                <a:cubicBezTo>
                  <a:pt x="149072" y="300148"/>
                  <a:pt x="147327" y="295435"/>
                  <a:pt x="183734" y="307570"/>
                </a:cubicBezTo>
                <a:lnTo>
                  <a:pt x="250236" y="299258"/>
                </a:lnTo>
                <a:cubicBezTo>
                  <a:pt x="260964" y="290063"/>
                  <a:pt x="248933" y="269961"/>
                  <a:pt x="241923" y="257694"/>
                </a:cubicBezTo>
                <a:cubicBezTo>
                  <a:pt x="234340" y="244424"/>
                  <a:pt x="204847" y="237023"/>
                  <a:pt x="192047" y="232756"/>
                </a:cubicBezTo>
                <a:cubicBezTo>
                  <a:pt x="186505" y="227214"/>
                  <a:pt x="180124" y="222400"/>
                  <a:pt x="175422" y="216130"/>
                </a:cubicBezTo>
                <a:cubicBezTo>
                  <a:pt x="163433" y="200145"/>
                  <a:pt x="142171" y="166254"/>
                  <a:pt x="142171" y="166254"/>
                </a:cubicBezTo>
                <a:cubicBezTo>
                  <a:pt x="138403" y="151184"/>
                  <a:pt x="123979" y="89874"/>
                  <a:pt x="117232" y="83127"/>
                </a:cubicBezTo>
                <a:lnTo>
                  <a:pt x="100607" y="66501"/>
                </a:lnTo>
                <a:cubicBezTo>
                  <a:pt x="97836" y="58188"/>
                  <a:pt x="97155" y="48854"/>
                  <a:pt x="92294" y="41563"/>
                </a:cubicBezTo>
                <a:cubicBezTo>
                  <a:pt x="79493" y="22361"/>
                  <a:pt x="60820" y="12268"/>
                  <a:pt x="42418" y="0"/>
                </a:cubicBezTo>
                <a:cubicBezTo>
                  <a:pt x="35668" y="4500"/>
                  <a:pt x="5161" y="22483"/>
                  <a:pt x="854" y="33250"/>
                </a:cubicBezTo>
                <a:cubicBezTo>
                  <a:pt x="-2233" y="40968"/>
                  <a:pt x="3625" y="47105"/>
                  <a:pt x="9167" y="5818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8"/>
          <p:cNvSpPr/>
          <p:nvPr/>
        </p:nvSpPr>
        <p:spPr>
          <a:xfrm>
            <a:off x="6856806" y="3540569"/>
            <a:ext cx="344470" cy="358100"/>
          </a:xfrm>
          <a:custGeom>
            <a:avLst/>
            <a:gdLst>
              <a:gd name="connsiteX0" fmla="*/ 1194 w 344470"/>
              <a:gd name="connsiteY0" fmla="*/ 8966 h 358100"/>
              <a:gd name="connsiteX1" fmla="*/ 84321 w 344470"/>
              <a:gd name="connsiteY1" fmla="*/ 8966 h 358100"/>
              <a:gd name="connsiteX2" fmla="*/ 92634 w 344470"/>
              <a:gd name="connsiteY2" fmla="*/ 33904 h 358100"/>
              <a:gd name="connsiteX3" fmla="*/ 150823 w 344470"/>
              <a:gd name="connsiteY3" fmla="*/ 100406 h 358100"/>
              <a:gd name="connsiteX4" fmla="*/ 175761 w 344470"/>
              <a:gd name="connsiteY4" fmla="*/ 108718 h 358100"/>
              <a:gd name="connsiteX5" fmla="*/ 217325 w 344470"/>
              <a:gd name="connsiteY5" fmla="*/ 141969 h 358100"/>
              <a:gd name="connsiteX6" fmla="*/ 233950 w 344470"/>
              <a:gd name="connsiteY6" fmla="*/ 158595 h 358100"/>
              <a:gd name="connsiteX7" fmla="*/ 242263 w 344470"/>
              <a:gd name="connsiteY7" fmla="*/ 183533 h 358100"/>
              <a:gd name="connsiteX8" fmla="*/ 258889 w 344470"/>
              <a:gd name="connsiteY8" fmla="*/ 200158 h 358100"/>
              <a:gd name="connsiteX9" fmla="*/ 275514 w 344470"/>
              <a:gd name="connsiteY9" fmla="*/ 225096 h 358100"/>
              <a:gd name="connsiteX10" fmla="*/ 267201 w 344470"/>
              <a:gd name="connsiteY10" fmla="*/ 250035 h 358100"/>
              <a:gd name="connsiteX11" fmla="*/ 308765 w 344470"/>
              <a:gd name="connsiteY11" fmla="*/ 283286 h 358100"/>
              <a:gd name="connsiteX12" fmla="*/ 325390 w 344470"/>
              <a:gd name="connsiteY12" fmla="*/ 308224 h 358100"/>
              <a:gd name="connsiteX13" fmla="*/ 333703 w 344470"/>
              <a:gd name="connsiteY13" fmla="*/ 349787 h 358100"/>
              <a:gd name="connsiteX14" fmla="*/ 308765 w 344470"/>
              <a:gd name="connsiteY14" fmla="*/ 358100 h 358100"/>
              <a:gd name="connsiteX15" fmla="*/ 258889 w 344470"/>
              <a:gd name="connsiteY15" fmla="*/ 349787 h 358100"/>
              <a:gd name="connsiteX16" fmla="*/ 242263 w 344470"/>
              <a:gd name="connsiteY16" fmla="*/ 333162 h 358100"/>
              <a:gd name="connsiteX17" fmla="*/ 192387 w 344470"/>
              <a:gd name="connsiteY17" fmla="*/ 266660 h 358100"/>
              <a:gd name="connsiteX18" fmla="*/ 184074 w 344470"/>
              <a:gd name="connsiteY18" fmla="*/ 241722 h 358100"/>
              <a:gd name="connsiteX19" fmla="*/ 150823 w 344470"/>
              <a:gd name="connsiteY19" fmla="*/ 208471 h 358100"/>
              <a:gd name="connsiteX20" fmla="*/ 109259 w 344470"/>
              <a:gd name="connsiteY20" fmla="*/ 133656 h 358100"/>
              <a:gd name="connsiteX21" fmla="*/ 92634 w 344470"/>
              <a:gd name="connsiteY21" fmla="*/ 108718 h 358100"/>
              <a:gd name="connsiteX22" fmla="*/ 51070 w 344470"/>
              <a:gd name="connsiteY22" fmla="*/ 67155 h 358100"/>
              <a:gd name="connsiteX23" fmla="*/ 34445 w 344470"/>
              <a:gd name="connsiteY23" fmla="*/ 42216 h 358100"/>
              <a:gd name="connsiteX24" fmla="*/ 1194 w 344470"/>
              <a:gd name="connsiteY24" fmla="*/ 8966 h 35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4470" h="358100">
                <a:moveTo>
                  <a:pt x="1194" y="8966"/>
                </a:moveTo>
                <a:cubicBezTo>
                  <a:pt x="9507" y="3424"/>
                  <a:pt x="58743" y="-8086"/>
                  <a:pt x="84321" y="8966"/>
                </a:cubicBezTo>
                <a:cubicBezTo>
                  <a:pt x="91612" y="13827"/>
                  <a:pt x="88379" y="26244"/>
                  <a:pt x="92634" y="33904"/>
                </a:cubicBezTo>
                <a:cubicBezTo>
                  <a:pt x="111816" y="68431"/>
                  <a:pt x="119065" y="84527"/>
                  <a:pt x="150823" y="100406"/>
                </a:cubicBezTo>
                <a:cubicBezTo>
                  <a:pt x="158660" y="104325"/>
                  <a:pt x="167448" y="105947"/>
                  <a:pt x="175761" y="108718"/>
                </a:cubicBezTo>
                <a:cubicBezTo>
                  <a:pt x="215909" y="148866"/>
                  <a:pt x="164887" y="100018"/>
                  <a:pt x="217325" y="141969"/>
                </a:cubicBezTo>
                <a:cubicBezTo>
                  <a:pt x="223445" y="146865"/>
                  <a:pt x="228408" y="153053"/>
                  <a:pt x="233950" y="158595"/>
                </a:cubicBezTo>
                <a:cubicBezTo>
                  <a:pt x="236721" y="166908"/>
                  <a:pt x="237755" y="176019"/>
                  <a:pt x="242263" y="183533"/>
                </a:cubicBezTo>
                <a:cubicBezTo>
                  <a:pt x="246295" y="190253"/>
                  <a:pt x="253993" y="194038"/>
                  <a:pt x="258889" y="200158"/>
                </a:cubicBezTo>
                <a:cubicBezTo>
                  <a:pt x="265130" y="207959"/>
                  <a:pt x="269972" y="216783"/>
                  <a:pt x="275514" y="225096"/>
                </a:cubicBezTo>
                <a:cubicBezTo>
                  <a:pt x="272743" y="233409"/>
                  <a:pt x="265760" y="241392"/>
                  <a:pt x="267201" y="250035"/>
                </a:cubicBezTo>
                <a:cubicBezTo>
                  <a:pt x="271625" y="276576"/>
                  <a:pt x="289314" y="276802"/>
                  <a:pt x="308765" y="283286"/>
                </a:cubicBezTo>
                <a:cubicBezTo>
                  <a:pt x="314307" y="291599"/>
                  <a:pt x="319149" y="300423"/>
                  <a:pt x="325390" y="308224"/>
                </a:cubicBezTo>
                <a:cubicBezTo>
                  <a:pt x="337097" y="322857"/>
                  <a:pt x="356922" y="326568"/>
                  <a:pt x="333703" y="349787"/>
                </a:cubicBezTo>
                <a:cubicBezTo>
                  <a:pt x="327507" y="355983"/>
                  <a:pt x="317078" y="355329"/>
                  <a:pt x="308765" y="358100"/>
                </a:cubicBezTo>
                <a:cubicBezTo>
                  <a:pt x="292140" y="355329"/>
                  <a:pt x="274671" y="355705"/>
                  <a:pt x="258889" y="349787"/>
                </a:cubicBezTo>
                <a:cubicBezTo>
                  <a:pt x="251551" y="347035"/>
                  <a:pt x="246965" y="339432"/>
                  <a:pt x="242263" y="333162"/>
                </a:cubicBezTo>
                <a:cubicBezTo>
                  <a:pt x="185858" y="257957"/>
                  <a:pt x="230517" y="304792"/>
                  <a:pt x="192387" y="266660"/>
                </a:cubicBezTo>
                <a:cubicBezTo>
                  <a:pt x="189616" y="258347"/>
                  <a:pt x="189167" y="248852"/>
                  <a:pt x="184074" y="241722"/>
                </a:cubicBezTo>
                <a:cubicBezTo>
                  <a:pt x="174963" y="228967"/>
                  <a:pt x="150823" y="208471"/>
                  <a:pt x="150823" y="208471"/>
                </a:cubicBezTo>
                <a:cubicBezTo>
                  <a:pt x="136191" y="164577"/>
                  <a:pt x="147371" y="190824"/>
                  <a:pt x="109259" y="133656"/>
                </a:cubicBezTo>
                <a:cubicBezTo>
                  <a:pt x="103717" y="125343"/>
                  <a:pt x="99698" y="115782"/>
                  <a:pt x="92634" y="108718"/>
                </a:cubicBezTo>
                <a:cubicBezTo>
                  <a:pt x="78779" y="94864"/>
                  <a:pt x="61938" y="83458"/>
                  <a:pt x="51070" y="67155"/>
                </a:cubicBezTo>
                <a:cubicBezTo>
                  <a:pt x="45528" y="58842"/>
                  <a:pt x="38913" y="51152"/>
                  <a:pt x="34445" y="42216"/>
                </a:cubicBezTo>
                <a:cubicBezTo>
                  <a:pt x="30526" y="34379"/>
                  <a:pt x="-7119" y="14508"/>
                  <a:pt x="1194" y="8966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859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65" y="60362"/>
            <a:ext cx="10997739" cy="6715872"/>
          </a:xfrm>
          <a:prstGeom prst="rect">
            <a:avLst/>
          </a:prstGeom>
        </p:spPr>
      </p:pic>
      <p:sp>
        <p:nvSpPr>
          <p:cNvPr id="13" name="Pijl-omlaag 12"/>
          <p:cNvSpPr/>
          <p:nvPr/>
        </p:nvSpPr>
        <p:spPr>
          <a:xfrm rot="15401587">
            <a:off x="4903126" y="77602"/>
            <a:ext cx="194136" cy="787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2168504" y="349134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Onderbemaling 20-40cm</a:t>
            </a:r>
          </a:p>
        </p:txBody>
      </p:sp>
    </p:spTree>
    <p:extLst>
      <p:ext uri="{BB962C8B-B14F-4D97-AF65-F5344CB8AC3E}">
        <p14:creationId xmlns:p14="http://schemas.microsoft.com/office/powerpoint/2010/main" val="331649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862" y="38947"/>
            <a:ext cx="9707793" cy="6819053"/>
          </a:xfrm>
          <a:prstGeom prst="rect">
            <a:avLst/>
          </a:prstGeom>
        </p:spPr>
      </p:pic>
      <p:sp>
        <p:nvSpPr>
          <p:cNvPr id="6" name="Vrije vorm 5"/>
          <p:cNvSpPr/>
          <p:nvPr/>
        </p:nvSpPr>
        <p:spPr>
          <a:xfrm>
            <a:off x="8653549" y="5519651"/>
            <a:ext cx="631767" cy="1072342"/>
          </a:xfrm>
          <a:custGeom>
            <a:avLst/>
            <a:gdLst>
              <a:gd name="connsiteX0" fmla="*/ 266007 w 631767"/>
              <a:gd name="connsiteY0" fmla="*/ 0 h 1072342"/>
              <a:gd name="connsiteX1" fmla="*/ 207818 w 631767"/>
              <a:gd name="connsiteY1" fmla="*/ 41564 h 1072342"/>
              <a:gd name="connsiteX2" fmla="*/ 174567 w 631767"/>
              <a:gd name="connsiteY2" fmla="*/ 83127 h 1072342"/>
              <a:gd name="connsiteX3" fmla="*/ 149629 w 631767"/>
              <a:gd name="connsiteY3" fmla="*/ 91440 h 1072342"/>
              <a:gd name="connsiteX4" fmla="*/ 66502 w 631767"/>
              <a:gd name="connsiteY4" fmla="*/ 141316 h 1072342"/>
              <a:gd name="connsiteX5" fmla="*/ 41564 w 631767"/>
              <a:gd name="connsiteY5" fmla="*/ 157942 h 1072342"/>
              <a:gd name="connsiteX6" fmla="*/ 0 w 631767"/>
              <a:gd name="connsiteY6" fmla="*/ 207818 h 1072342"/>
              <a:gd name="connsiteX7" fmla="*/ 8313 w 631767"/>
              <a:gd name="connsiteY7" fmla="*/ 315884 h 1072342"/>
              <a:gd name="connsiteX8" fmla="*/ 16626 w 631767"/>
              <a:gd name="connsiteY8" fmla="*/ 340822 h 1072342"/>
              <a:gd name="connsiteX9" fmla="*/ 24938 w 631767"/>
              <a:gd name="connsiteY9" fmla="*/ 382385 h 1072342"/>
              <a:gd name="connsiteX10" fmla="*/ 58189 w 631767"/>
              <a:gd name="connsiteY10" fmla="*/ 432262 h 1072342"/>
              <a:gd name="connsiteX11" fmla="*/ 66502 w 631767"/>
              <a:gd name="connsiteY11" fmla="*/ 457200 h 1072342"/>
              <a:gd name="connsiteX12" fmla="*/ 74815 w 631767"/>
              <a:gd name="connsiteY12" fmla="*/ 490451 h 1072342"/>
              <a:gd name="connsiteX13" fmla="*/ 91440 w 631767"/>
              <a:gd name="connsiteY13" fmla="*/ 515389 h 1072342"/>
              <a:gd name="connsiteX14" fmla="*/ 99753 w 631767"/>
              <a:gd name="connsiteY14" fmla="*/ 540327 h 1072342"/>
              <a:gd name="connsiteX15" fmla="*/ 108066 w 631767"/>
              <a:gd name="connsiteY15" fmla="*/ 573578 h 1072342"/>
              <a:gd name="connsiteX16" fmla="*/ 116378 w 631767"/>
              <a:gd name="connsiteY16" fmla="*/ 615142 h 1072342"/>
              <a:gd name="connsiteX17" fmla="*/ 133004 w 631767"/>
              <a:gd name="connsiteY17" fmla="*/ 665018 h 1072342"/>
              <a:gd name="connsiteX18" fmla="*/ 141316 w 631767"/>
              <a:gd name="connsiteY18" fmla="*/ 689956 h 1072342"/>
              <a:gd name="connsiteX19" fmla="*/ 149629 w 631767"/>
              <a:gd name="connsiteY19" fmla="*/ 748145 h 1072342"/>
              <a:gd name="connsiteX20" fmla="*/ 157942 w 631767"/>
              <a:gd name="connsiteY20" fmla="*/ 773084 h 1072342"/>
              <a:gd name="connsiteX21" fmla="*/ 166255 w 631767"/>
              <a:gd name="connsiteY21" fmla="*/ 806334 h 1072342"/>
              <a:gd name="connsiteX22" fmla="*/ 182880 w 631767"/>
              <a:gd name="connsiteY22" fmla="*/ 906087 h 1072342"/>
              <a:gd name="connsiteX23" fmla="*/ 191193 w 631767"/>
              <a:gd name="connsiteY23" fmla="*/ 931025 h 1072342"/>
              <a:gd name="connsiteX24" fmla="*/ 207818 w 631767"/>
              <a:gd name="connsiteY24" fmla="*/ 989214 h 1072342"/>
              <a:gd name="connsiteX25" fmla="*/ 249382 w 631767"/>
              <a:gd name="connsiteY25" fmla="*/ 1039091 h 1072342"/>
              <a:gd name="connsiteX26" fmla="*/ 257695 w 631767"/>
              <a:gd name="connsiteY26" fmla="*/ 1064029 h 1072342"/>
              <a:gd name="connsiteX27" fmla="*/ 282633 w 631767"/>
              <a:gd name="connsiteY27" fmla="*/ 1072342 h 1072342"/>
              <a:gd name="connsiteX28" fmla="*/ 390698 w 631767"/>
              <a:gd name="connsiteY28" fmla="*/ 1064029 h 1072342"/>
              <a:gd name="connsiteX29" fmla="*/ 432262 w 631767"/>
              <a:gd name="connsiteY29" fmla="*/ 1030778 h 1072342"/>
              <a:gd name="connsiteX30" fmla="*/ 465513 w 631767"/>
              <a:gd name="connsiteY30" fmla="*/ 1005840 h 1072342"/>
              <a:gd name="connsiteX31" fmla="*/ 507076 w 631767"/>
              <a:gd name="connsiteY31" fmla="*/ 972589 h 1072342"/>
              <a:gd name="connsiteX32" fmla="*/ 548640 w 631767"/>
              <a:gd name="connsiteY32" fmla="*/ 964276 h 1072342"/>
              <a:gd name="connsiteX33" fmla="*/ 590204 w 631767"/>
              <a:gd name="connsiteY33" fmla="*/ 947651 h 1072342"/>
              <a:gd name="connsiteX34" fmla="*/ 631767 w 631767"/>
              <a:gd name="connsiteY34" fmla="*/ 872836 h 1072342"/>
              <a:gd name="connsiteX35" fmla="*/ 615142 w 631767"/>
              <a:gd name="connsiteY35" fmla="*/ 822960 h 1072342"/>
              <a:gd name="connsiteX36" fmla="*/ 573578 w 631767"/>
              <a:gd name="connsiteY36" fmla="*/ 781396 h 1072342"/>
              <a:gd name="connsiteX37" fmla="*/ 565266 w 631767"/>
              <a:gd name="connsiteY37" fmla="*/ 756458 h 1072342"/>
              <a:gd name="connsiteX38" fmla="*/ 515389 w 631767"/>
              <a:gd name="connsiteY38" fmla="*/ 706582 h 1072342"/>
              <a:gd name="connsiteX39" fmla="*/ 507076 w 631767"/>
              <a:gd name="connsiteY39" fmla="*/ 681644 h 1072342"/>
              <a:gd name="connsiteX40" fmla="*/ 473826 w 631767"/>
              <a:gd name="connsiteY40" fmla="*/ 631767 h 1072342"/>
              <a:gd name="connsiteX41" fmla="*/ 448887 w 631767"/>
              <a:gd name="connsiteY41" fmla="*/ 573578 h 1072342"/>
              <a:gd name="connsiteX42" fmla="*/ 440575 w 631767"/>
              <a:gd name="connsiteY42" fmla="*/ 548640 h 1072342"/>
              <a:gd name="connsiteX43" fmla="*/ 423949 w 631767"/>
              <a:gd name="connsiteY43" fmla="*/ 515389 h 1072342"/>
              <a:gd name="connsiteX44" fmla="*/ 415636 w 631767"/>
              <a:gd name="connsiteY44" fmla="*/ 482138 h 1072342"/>
              <a:gd name="connsiteX45" fmla="*/ 390698 w 631767"/>
              <a:gd name="connsiteY45" fmla="*/ 423949 h 1072342"/>
              <a:gd name="connsiteX46" fmla="*/ 382386 w 631767"/>
              <a:gd name="connsiteY46" fmla="*/ 382385 h 1072342"/>
              <a:gd name="connsiteX47" fmla="*/ 374073 w 631767"/>
              <a:gd name="connsiteY47" fmla="*/ 349134 h 1072342"/>
              <a:gd name="connsiteX48" fmla="*/ 365760 w 631767"/>
              <a:gd name="connsiteY48" fmla="*/ 307571 h 1072342"/>
              <a:gd name="connsiteX49" fmla="*/ 357447 w 631767"/>
              <a:gd name="connsiteY49" fmla="*/ 274320 h 1072342"/>
              <a:gd name="connsiteX50" fmla="*/ 349135 w 631767"/>
              <a:gd name="connsiteY50" fmla="*/ 232756 h 1072342"/>
              <a:gd name="connsiteX51" fmla="*/ 340822 w 631767"/>
              <a:gd name="connsiteY51" fmla="*/ 174567 h 1072342"/>
              <a:gd name="connsiteX52" fmla="*/ 324196 w 631767"/>
              <a:gd name="connsiteY52" fmla="*/ 149629 h 1072342"/>
              <a:gd name="connsiteX53" fmla="*/ 290946 w 631767"/>
              <a:gd name="connsiteY53" fmla="*/ 91440 h 1072342"/>
              <a:gd name="connsiteX54" fmla="*/ 241069 w 631767"/>
              <a:gd name="connsiteY54" fmla="*/ 74814 h 1072342"/>
              <a:gd name="connsiteX55" fmla="*/ 216131 w 631767"/>
              <a:gd name="connsiteY55" fmla="*/ 58189 h 1072342"/>
              <a:gd name="connsiteX56" fmla="*/ 166255 w 631767"/>
              <a:gd name="connsiteY56" fmla="*/ 58189 h 107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31767" h="1072342">
                <a:moveTo>
                  <a:pt x="266007" y="0"/>
                </a:moveTo>
                <a:cubicBezTo>
                  <a:pt x="239964" y="15626"/>
                  <a:pt x="225080" y="19987"/>
                  <a:pt x="207818" y="41564"/>
                </a:cubicBezTo>
                <a:cubicBezTo>
                  <a:pt x="197360" y="54636"/>
                  <a:pt x="190009" y="73862"/>
                  <a:pt x="174567" y="83127"/>
                </a:cubicBezTo>
                <a:cubicBezTo>
                  <a:pt x="167053" y="87635"/>
                  <a:pt x="157683" y="87988"/>
                  <a:pt x="149629" y="91440"/>
                </a:cubicBezTo>
                <a:cubicBezTo>
                  <a:pt x="113840" y="106778"/>
                  <a:pt x="101963" y="117675"/>
                  <a:pt x="66502" y="141316"/>
                </a:cubicBezTo>
                <a:cubicBezTo>
                  <a:pt x="58189" y="146858"/>
                  <a:pt x="47558" y="149949"/>
                  <a:pt x="41564" y="157942"/>
                </a:cubicBezTo>
                <a:cubicBezTo>
                  <a:pt x="11924" y="197463"/>
                  <a:pt x="26423" y="181397"/>
                  <a:pt x="0" y="207818"/>
                </a:cubicBezTo>
                <a:cubicBezTo>
                  <a:pt x="2771" y="243840"/>
                  <a:pt x="3832" y="280035"/>
                  <a:pt x="8313" y="315884"/>
                </a:cubicBezTo>
                <a:cubicBezTo>
                  <a:pt x="9400" y="324579"/>
                  <a:pt x="14501" y="332321"/>
                  <a:pt x="16626" y="340822"/>
                </a:cubicBezTo>
                <a:cubicBezTo>
                  <a:pt x="20053" y="354529"/>
                  <a:pt x="19092" y="369523"/>
                  <a:pt x="24938" y="382385"/>
                </a:cubicBezTo>
                <a:cubicBezTo>
                  <a:pt x="33206" y="400576"/>
                  <a:pt x="51870" y="413306"/>
                  <a:pt x="58189" y="432262"/>
                </a:cubicBezTo>
                <a:cubicBezTo>
                  <a:pt x="60960" y="440575"/>
                  <a:pt x="64095" y="448775"/>
                  <a:pt x="66502" y="457200"/>
                </a:cubicBezTo>
                <a:cubicBezTo>
                  <a:pt x="69641" y="468185"/>
                  <a:pt x="70315" y="479950"/>
                  <a:pt x="74815" y="490451"/>
                </a:cubicBezTo>
                <a:cubicBezTo>
                  <a:pt x="78750" y="499634"/>
                  <a:pt x="86972" y="506453"/>
                  <a:pt x="91440" y="515389"/>
                </a:cubicBezTo>
                <a:cubicBezTo>
                  <a:pt x="95359" y="523226"/>
                  <a:pt x="97346" y="531902"/>
                  <a:pt x="99753" y="540327"/>
                </a:cubicBezTo>
                <a:cubicBezTo>
                  <a:pt x="102892" y="551312"/>
                  <a:pt x="105588" y="562425"/>
                  <a:pt x="108066" y="573578"/>
                </a:cubicBezTo>
                <a:cubicBezTo>
                  <a:pt x="111131" y="587371"/>
                  <a:pt x="112660" y="601511"/>
                  <a:pt x="116378" y="615142"/>
                </a:cubicBezTo>
                <a:cubicBezTo>
                  <a:pt x="120989" y="632049"/>
                  <a:pt x="127462" y="648393"/>
                  <a:pt x="133004" y="665018"/>
                </a:cubicBezTo>
                <a:lnTo>
                  <a:pt x="141316" y="689956"/>
                </a:lnTo>
                <a:cubicBezTo>
                  <a:pt x="144087" y="709352"/>
                  <a:pt x="145786" y="728932"/>
                  <a:pt x="149629" y="748145"/>
                </a:cubicBezTo>
                <a:cubicBezTo>
                  <a:pt x="151348" y="756737"/>
                  <a:pt x="155535" y="764659"/>
                  <a:pt x="157942" y="773084"/>
                </a:cubicBezTo>
                <a:cubicBezTo>
                  <a:pt x="161081" y="784069"/>
                  <a:pt x="164150" y="795105"/>
                  <a:pt x="166255" y="806334"/>
                </a:cubicBezTo>
                <a:cubicBezTo>
                  <a:pt x="172467" y="839466"/>
                  <a:pt x="172220" y="874107"/>
                  <a:pt x="182880" y="906087"/>
                </a:cubicBezTo>
                <a:cubicBezTo>
                  <a:pt x="185651" y="914400"/>
                  <a:pt x="188786" y="922600"/>
                  <a:pt x="191193" y="931025"/>
                </a:cubicBezTo>
                <a:cubicBezTo>
                  <a:pt x="194742" y="943448"/>
                  <a:pt x="201177" y="975931"/>
                  <a:pt x="207818" y="989214"/>
                </a:cubicBezTo>
                <a:cubicBezTo>
                  <a:pt x="219391" y="1012361"/>
                  <a:pt x="230998" y="1020707"/>
                  <a:pt x="249382" y="1039091"/>
                </a:cubicBezTo>
                <a:cubicBezTo>
                  <a:pt x="252153" y="1047404"/>
                  <a:pt x="251499" y="1057833"/>
                  <a:pt x="257695" y="1064029"/>
                </a:cubicBezTo>
                <a:cubicBezTo>
                  <a:pt x="263891" y="1070225"/>
                  <a:pt x="273871" y="1072342"/>
                  <a:pt x="282633" y="1072342"/>
                </a:cubicBezTo>
                <a:cubicBezTo>
                  <a:pt x="318761" y="1072342"/>
                  <a:pt x="354676" y="1066800"/>
                  <a:pt x="390698" y="1064029"/>
                </a:cubicBezTo>
                <a:cubicBezTo>
                  <a:pt x="452354" y="1022926"/>
                  <a:pt x="384882" y="1070261"/>
                  <a:pt x="432262" y="1030778"/>
                </a:cubicBezTo>
                <a:cubicBezTo>
                  <a:pt x="442905" y="1021909"/>
                  <a:pt x="454870" y="1014710"/>
                  <a:pt x="465513" y="1005840"/>
                </a:cubicBezTo>
                <a:cubicBezTo>
                  <a:pt x="482115" y="992005"/>
                  <a:pt x="484651" y="980998"/>
                  <a:pt x="507076" y="972589"/>
                </a:cubicBezTo>
                <a:cubicBezTo>
                  <a:pt x="520305" y="967628"/>
                  <a:pt x="535107" y="968336"/>
                  <a:pt x="548640" y="964276"/>
                </a:cubicBezTo>
                <a:cubicBezTo>
                  <a:pt x="562933" y="959988"/>
                  <a:pt x="576349" y="953193"/>
                  <a:pt x="590204" y="947651"/>
                </a:cubicBezTo>
                <a:cubicBezTo>
                  <a:pt x="628315" y="890483"/>
                  <a:pt x="617137" y="916730"/>
                  <a:pt x="631767" y="872836"/>
                </a:cubicBezTo>
                <a:cubicBezTo>
                  <a:pt x="626225" y="856211"/>
                  <a:pt x="624551" y="837745"/>
                  <a:pt x="615142" y="822960"/>
                </a:cubicBezTo>
                <a:cubicBezTo>
                  <a:pt x="604623" y="806430"/>
                  <a:pt x="573578" y="781396"/>
                  <a:pt x="573578" y="781396"/>
                </a:cubicBezTo>
                <a:cubicBezTo>
                  <a:pt x="570807" y="773083"/>
                  <a:pt x="570646" y="763374"/>
                  <a:pt x="565266" y="756458"/>
                </a:cubicBezTo>
                <a:cubicBezTo>
                  <a:pt x="550831" y="737899"/>
                  <a:pt x="515389" y="706582"/>
                  <a:pt x="515389" y="706582"/>
                </a:cubicBezTo>
                <a:cubicBezTo>
                  <a:pt x="512618" y="698269"/>
                  <a:pt x="511584" y="689158"/>
                  <a:pt x="507076" y="681644"/>
                </a:cubicBezTo>
                <a:cubicBezTo>
                  <a:pt x="473252" y="625270"/>
                  <a:pt x="507295" y="721020"/>
                  <a:pt x="473826" y="631767"/>
                </a:cubicBezTo>
                <a:cubicBezTo>
                  <a:pt x="450822" y="570423"/>
                  <a:pt x="482578" y="624113"/>
                  <a:pt x="448887" y="573578"/>
                </a:cubicBezTo>
                <a:cubicBezTo>
                  <a:pt x="446116" y="565265"/>
                  <a:pt x="444027" y="556694"/>
                  <a:pt x="440575" y="548640"/>
                </a:cubicBezTo>
                <a:cubicBezTo>
                  <a:pt x="435694" y="537250"/>
                  <a:pt x="428300" y="526992"/>
                  <a:pt x="423949" y="515389"/>
                </a:cubicBezTo>
                <a:cubicBezTo>
                  <a:pt x="419937" y="504692"/>
                  <a:pt x="419647" y="492835"/>
                  <a:pt x="415636" y="482138"/>
                </a:cubicBezTo>
                <a:cubicBezTo>
                  <a:pt x="397798" y="434569"/>
                  <a:pt x="401017" y="465225"/>
                  <a:pt x="390698" y="423949"/>
                </a:cubicBezTo>
                <a:cubicBezTo>
                  <a:pt x="387271" y="410242"/>
                  <a:pt x="385451" y="396178"/>
                  <a:pt x="382386" y="382385"/>
                </a:cubicBezTo>
                <a:cubicBezTo>
                  <a:pt x="379908" y="371232"/>
                  <a:pt x="376551" y="360287"/>
                  <a:pt x="374073" y="349134"/>
                </a:cubicBezTo>
                <a:cubicBezTo>
                  <a:pt x="371008" y="335342"/>
                  <a:pt x="368825" y="321363"/>
                  <a:pt x="365760" y="307571"/>
                </a:cubicBezTo>
                <a:cubicBezTo>
                  <a:pt x="363282" y="296418"/>
                  <a:pt x="359925" y="285473"/>
                  <a:pt x="357447" y="274320"/>
                </a:cubicBezTo>
                <a:cubicBezTo>
                  <a:pt x="354382" y="260527"/>
                  <a:pt x="351458" y="246693"/>
                  <a:pt x="349135" y="232756"/>
                </a:cubicBezTo>
                <a:cubicBezTo>
                  <a:pt x="345914" y="213429"/>
                  <a:pt x="346452" y="193334"/>
                  <a:pt x="340822" y="174567"/>
                </a:cubicBezTo>
                <a:cubicBezTo>
                  <a:pt x="337951" y="164998"/>
                  <a:pt x="329153" y="158303"/>
                  <a:pt x="324196" y="149629"/>
                </a:cubicBezTo>
                <a:cubicBezTo>
                  <a:pt x="321085" y="144185"/>
                  <a:pt x="299947" y="97066"/>
                  <a:pt x="290946" y="91440"/>
                </a:cubicBezTo>
                <a:cubicBezTo>
                  <a:pt x="276085" y="82152"/>
                  <a:pt x="255651" y="84535"/>
                  <a:pt x="241069" y="74814"/>
                </a:cubicBezTo>
                <a:cubicBezTo>
                  <a:pt x="232756" y="69272"/>
                  <a:pt x="225884" y="60356"/>
                  <a:pt x="216131" y="58189"/>
                </a:cubicBezTo>
                <a:cubicBezTo>
                  <a:pt x="199902" y="54583"/>
                  <a:pt x="182880" y="58189"/>
                  <a:pt x="166255" y="5818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Vrije vorm 7"/>
          <p:cNvSpPr/>
          <p:nvPr/>
        </p:nvSpPr>
        <p:spPr>
          <a:xfrm>
            <a:off x="8944495" y="6492240"/>
            <a:ext cx="592406" cy="374372"/>
          </a:xfrm>
          <a:custGeom>
            <a:avLst/>
            <a:gdLst>
              <a:gd name="connsiteX0" fmla="*/ 74814 w 592406"/>
              <a:gd name="connsiteY0" fmla="*/ 374073 h 374372"/>
              <a:gd name="connsiteX1" fmla="*/ 58189 w 592406"/>
              <a:gd name="connsiteY1" fmla="*/ 332509 h 374372"/>
              <a:gd name="connsiteX2" fmla="*/ 49876 w 592406"/>
              <a:gd name="connsiteY2" fmla="*/ 299258 h 374372"/>
              <a:gd name="connsiteX3" fmla="*/ 33250 w 592406"/>
              <a:gd name="connsiteY3" fmla="*/ 274320 h 374372"/>
              <a:gd name="connsiteX4" fmla="*/ 24938 w 592406"/>
              <a:gd name="connsiteY4" fmla="*/ 249382 h 374372"/>
              <a:gd name="connsiteX5" fmla="*/ 8312 w 592406"/>
              <a:gd name="connsiteY5" fmla="*/ 224444 h 374372"/>
              <a:gd name="connsiteX6" fmla="*/ 0 w 592406"/>
              <a:gd name="connsiteY6" fmla="*/ 149629 h 374372"/>
              <a:gd name="connsiteX7" fmla="*/ 33250 w 592406"/>
              <a:gd name="connsiteY7" fmla="*/ 99753 h 374372"/>
              <a:gd name="connsiteX8" fmla="*/ 99752 w 592406"/>
              <a:gd name="connsiteY8" fmla="*/ 83127 h 374372"/>
              <a:gd name="connsiteX9" fmla="*/ 141316 w 592406"/>
              <a:gd name="connsiteY9" fmla="*/ 58189 h 374372"/>
              <a:gd name="connsiteX10" fmla="*/ 166254 w 592406"/>
              <a:gd name="connsiteY10" fmla="*/ 41564 h 374372"/>
              <a:gd name="connsiteX11" fmla="*/ 191192 w 592406"/>
              <a:gd name="connsiteY11" fmla="*/ 33251 h 374372"/>
              <a:gd name="connsiteX12" fmla="*/ 216130 w 592406"/>
              <a:gd name="connsiteY12" fmla="*/ 16625 h 374372"/>
              <a:gd name="connsiteX13" fmla="*/ 249381 w 592406"/>
              <a:gd name="connsiteY13" fmla="*/ 8313 h 374372"/>
              <a:gd name="connsiteX14" fmla="*/ 274320 w 592406"/>
              <a:gd name="connsiteY14" fmla="*/ 0 h 374372"/>
              <a:gd name="connsiteX15" fmla="*/ 349134 w 592406"/>
              <a:gd name="connsiteY15" fmla="*/ 8313 h 374372"/>
              <a:gd name="connsiteX16" fmla="*/ 382385 w 592406"/>
              <a:gd name="connsiteY16" fmla="*/ 49876 h 374372"/>
              <a:gd name="connsiteX17" fmla="*/ 407323 w 592406"/>
              <a:gd name="connsiteY17" fmla="*/ 66502 h 374372"/>
              <a:gd name="connsiteX18" fmla="*/ 423949 w 592406"/>
              <a:gd name="connsiteY18" fmla="*/ 83127 h 374372"/>
              <a:gd name="connsiteX19" fmla="*/ 465512 w 592406"/>
              <a:gd name="connsiteY19" fmla="*/ 166255 h 374372"/>
              <a:gd name="connsiteX20" fmla="*/ 482138 w 592406"/>
              <a:gd name="connsiteY20" fmla="*/ 191193 h 374372"/>
              <a:gd name="connsiteX21" fmla="*/ 490450 w 592406"/>
              <a:gd name="connsiteY21" fmla="*/ 224444 h 374372"/>
              <a:gd name="connsiteX22" fmla="*/ 507076 w 592406"/>
              <a:gd name="connsiteY22" fmla="*/ 241069 h 374372"/>
              <a:gd name="connsiteX23" fmla="*/ 523701 w 592406"/>
              <a:gd name="connsiteY23" fmla="*/ 266007 h 374372"/>
              <a:gd name="connsiteX24" fmla="*/ 548640 w 592406"/>
              <a:gd name="connsiteY24" fmla="*/ 315884 h 374372"/>
              <a:gd name="connsiteX25" fmla="*/ 573578 w 592406"/>
              <a:gd name="connsiteY25" fmla="*/ 349135 h 374372"/>
              <a:gd name="connsiteX26" fmla="*/ 590203 w 592406"/>
              <a:gd name="connsiteY26" fmla="*/ 374073 h 374372"/>
              <a:gd name="connsiteX27" fmla="*/ 590203 w 592406"/>
              <a:gd name="connsiteY27" fmla="*/ 357447 h 37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2406" h="374372">
                <a:moveTo>
                  <a:pt x="74814" y="374073"/>
                </a:moveTo>
                <a:cubicBezTo>
                  <a:pt x="69272" y="360218"/>
                  <a:pt x="62908" y="346665"/>
                  <a:pt x="58189" y="332509"/>
                </a:cubicBezTo>
                <a:cubicBezTo>
                  <a:pt x="54576" y="321670"/>
                  <a:pt x="54377" y="309759"/>
                  <a:pt x="49876" y="299258"/>
                </a:cubicBezTo>
                <a:cubicBezTo>
                  <a:pt x="45940" y="290075"/>
                  <a:pt x="38792" y="282633"/>
                  <a:pt x="33250" y="274320"/>
                </a:cubicBezTo>
                <a:cubicBezTo>
                  <a:pt x="30479" y="266007"/>
                  <a:pt x="28857" y="257219"/>
                  <a:pt x="24938" y="249382"/>
                </a:cubicBezTo>
                <a:cubicBezTo>
                  <a:pt x="20470" y="240446"/>
                  <a:pt x="10735" y="234136"/>
                  <a:pt x="8312" y="224444"/>
                </a:cubicBezTo>
                <a:cubicBezTo>
                  <a:pt x="2226" y="200101"/>
                  <a:pt x="2771" y="174567"/>
                  <a:pt x="0" y="149629"/>
                </a:cubicBezTo>
                <a:cubicBezTo>
                  <a:pt x="7453" y="119815"/>
                  <a:pt x="1676" y="111235"/>
                  <a:pt x="33250" y="99753"/>
                </a:cubicBezTo>
                <a:cubicBezTo>
                  <a:pt x="54724" y="91944"/>
                  <a:pt x="99752" y="83127"/>
                  <a:pt x="99752" y="83127"/>
                </a:cubicBezTo>
                <a:cubicBezTo>
                  <a:pt x="132226" y="50655"/>
                  <a:pt x="98151" y="79771"/>
                  <a:pt x="141316" y="58189"/>
                </a:cubicBezTo>
                <a:cubicBezTo>
                  <a:pt x="150252" y="53721"/>
                  <a:pt x="157318" y="46032"/>
                  <a:pt x="166254" y="41564"/>
                </a:cubicBezTo>
                <a:cubicBezTo>
                  <a:pt x="174091" y="37645"/>
                  <a:pt x="183355" y="37170"/>
                  <a:pt x="191192" y="33251"/>
                </a:cubicBezTo>
                <a:cubicBezTo>
                  <a:pt x="200128" y="28783"/>
                  <a:pt x="206947" y="20561"/>
                  <a:pt x="216130" y="16625"/>
                </a:cubicBezTo>
                <a:cubicBezTo>
                  <a:pt x="226631" y="12125"/>
                  <a:pt x="238396" y="11451"/>
                  <a:pt x="249381" y="8313"/>
                </a:cubicBezTo>
                <a:cubicBezTo>
                  <a:pt x="257807" y="5906"/>
                  <a:pt x="266007" y="2771"/>
                  <a:pt x="274320" y="0"/>
                </a:cubicBezTo>
                <a:cubicBezTo>
                  <a:pt x="299258" y="2771"/>
                  <a:pt x="324927" y="1711"/>
                  <a:pt x="349134" y="8313"/>
                </a:cubicBezTo>
                <a:cubicBezTo>
                  <a:pt x="360447" y="11398"/>
                  <a:pt x="377190" y="44681"/>
                  <a:pt x="382385" y="49876"/>
                </a:cubicBezTo>
                <a:cubicBezTo>
                  <a:pt x="389449" y="56941"/>
                  <a:pt x="399522" y="60261"/>
                  <a:pt x="407323" y="66502"/>
                </a:cubicBezTo>
                <a:cubicBezTo>
                  <a:pt x="413443" y="71398"/>
                  <a:pt x="418407" y="77585"/>
                  <a:pt x="423949" y="83127"/>
                </a:cubicBezTo>
                <a:cubicBezTo>
                  <a:pt x="437107" y="135762"/>
                  <a:pt x="425924" y="106874"/>
                  <a:pt x="465512" y="166255"/>
                </a:cubicBezTo>
                <a:lnTo>
                  <a:pt x="482138" y="191193"/>
                </a:lnTo>
                <a:cubicBezTo>
                  <a:pt x="484909" y="202277"/>
                  <a:pt x="485341" y="214225"/>
                  <a:pt x="490450" y="224444"/>
                </a:cubicBezTo>
                <a:cubicBezTo>
                  <a:pt x="493955" y="231454"/>
                  <a:pt x="502180" y="234949"/>
                  <a:pt x="507076" y="241069"/>
                </a:cubicBezTo>
                <a:cubicBezTo>
                  <a:pt x="513317" y="248870"/>
                  <a:pt x="519233" y="257071"/>
                  <a:pt x="523701" y="266007"/>
                </a:cubicBezTo>
                <a:cubicBezTo>
                  <a:pt x="551152" y="320909"/>
                  <a:pt x="508935" y="260296"/>
                  <a:pt x="548640" y="315884"/>
                </a:cubicBezTo>
                <a:cubicBezTo>
                  <a:pt x="556693" y="327158"/>
                  <a:pt x="565525" y="337861"/>
                  <a:pt x="573578" y="349135"/>
                </a:cubicBezTo>
                <a:cubicBezTo>
                  <a:pt x="579385" y="357265"/>
                  <a:pt x="581267" y="369605"/>
                  <a:pt x="590203" y="374073"/>
                </a:cubicBezTo>
                <a:cubicBezTo>
                  <a:pt x="595160" y="376551"/>
                  <a:pt x="590203" y="362989"/>
                  <a:pt x="590203" y="35744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8"/>
          <p:cNvSpPr/>
          <p:nvPr/>
        </p:nvSpPr>
        <p:spPr>
          <a:xfrm>
            <a:off x="9484822" y="5760720"/>
            <a:ext cx="1346662" cy="1130531"/>
          </a:xfrm>
          <a:custGeom>
            <a:avLst/>
            <a:gdLst>
              <a:gd name="connsiteX0" fmla="*/ 1346662 w 1346662"/>
              <a:gd name="connsiteY0" fmla="*/ 1105593 h 1130531"/>
              <a:gd name="connsiteX1" fmla="*/ 1321723 w 1346662"/>
              <a:gd name="connsiteY1" fmla="*/ 1030778 h 1130531"/>
              <a:gd name="connsiteX2" fmla="*/ 1271847 w 1346662"/>
              <a:gd name="connsiteY2" fmla="*/ 989215 h 1130531"/>
              <a:gd name="connsiteX3" fmla="*/ 1255222 w 1346662"/>
              <a:gd name="connsiteY3" fmla="*/ 972589 h 1130531"/>
              <a:gd name="connsiteX4" fmla="*/ 1205345 w 1346662"/>
              <a:gd name="connsiteY4" fmla="*/ 947651 h 1130531"/>
              <a:gd name="connsiteX5" fmla="*/ 1172094 w 1346662"/>
              <a:gd name="connsiteY5" fmla="*/ 914400 h 1130531"/>
              <a:gd name="connsiteX6" fmla="*/ 1122218 w 1346662"/>
              <a:gd name="connsiteY6" fmla="*/ 889462 h 1130531"/>
              <a:gd name="connsiteX7" fmla="*/ 1105593 w 1346662"/>
              <a:gd name="connsiteY7" fmla="*/ 872836 h 1130531"/>
              <a:gd name="connsiteX8" fmla="*/ 1055716 w 1346662"/>
              <a:gd name="connsiteY8" fmla="*/ 839585 h 1130531"/>
              <a:gd name="connsiteX9" fmla="*/ 1005840 w 1346662"/>
              <a:gd name="connsiteY9" fmla="*/ 798022 h 1130531"/>
              <a:gd name="connsiteX10" fmla="*/ 989214 w 1346662"/>
              <a:gd name="connsiteY10" fmla="*/ 781396 h 1130531"/>
              <a:gd name="connsiteX11" fmla="*/ 955963 w 1346662"/>
              <a:gd name="connsiteY11" fmla="*/ 756458 h 1130531"/>
              <a:gd name="connsiteX12" fmla="*/ 931025 w 1346662"/>
              <a:gd name="connsiteY12" fmla="*/ 723207 h 1130531"/>
              <a:gd name="connsiteX13" fmla="*/ 872836 w 1346662"/>
              <a:gd name="connsiteY13" fmla="*/ 689956 h 1130531"/>
              <a:gd name="connsiteX14" fmla="*/ 798022 w 1346662"/>
              <a:gd name="connsiteY14" fmla="*/ 598516 h 1130531"/>
              <a:gd name="connsiteX15" fmla="*/ 773083 w 1346662"/>
              <a:gd name="connsiteY15" fmla="*/ 581891 h 1130531"/>
              <a:gd name="connsiteX16" fmla="*/ 681643 w 1346662"/>
              <a:gd name="connsiteY16" fmla="*/ 532015 h 1130531"/>
              <a:gd name="connsiteX17" fmla="*/ 656705 w 1346662"/>
              <a:gd name="connsiteY17" fmla="*/ 507076 h 1130531"/>
              <a:gd name="connsiteX18" fmla="*/ 631767 w 1346662"/>
              <a:gd name="connsiteY18" fmla="*/ 490451 h 1130531"/>
              <a:gd name="connsiteX19" fmla="*/ 590203 w 1346662"/>
              <a:gd name="connsiteY19" fmla="*/ 448887 h 1130531"/>
              <a:gd name="connsiteX20" fmla="*/ 548640 w 1346662"/>
              <a:gd name="connsiteY20" fmla="*/ 423949 h 1130531"/>
              <a:gd name="connsiteX21" fmla="*/ 473825 w 1346662"/>
              <a:gd name="connsiteY21" fmla="*/ 357447 h 1130531"/>
              <a:gd name="connsiteX22" fmla="*/ 423949 w 1346662"/>
              <a:gd name="connsiteY22" fmla="*/ 307571 h 1130531"/>
              <a:gd name="connsiteX23" fmla="*/ 382385 w 1346662"/>
              <a:gd name="connsiteY23" fmla="*/ 266007 h 1130531"/>
              <a:gd name="connsiteX24" fmla="*/ 357447 w 1346662"/>
              <a:gd name="connsiteY24" fmla="*/ 249382 h 1130531"/>
              <a:gd name="connsiteX25" fmla="*/ 324196 w 1346662"/>
              <a:gd name="connsiteY25" fmla="*/ 216131 h 1130531"/>
              <a:gd name="connsiteX26" fmla="*/ 290945 w 1346662"/>
              <a:gd name="connsiteY26" fmla="*/ 166255 h 1130531"/>
              <a:gd name="connsiteX27" fmla="*/ 266007 w 1346662"/>
              <a:gd name="connsiteY27" fmla="*/ 108065 h 1130531"/>
              <a:gd name="connsiteX28" fmla="*/ 249382 w 1346662"/>
              <a:gd name="connsiteY28" fmla="*/ 83127 h 1130531"/>
              <a:gd name="connsiteX29" fmla="*/ 224443 w 1346662"/>
              <a:gd name="connsiteY29" fmla="*/ 74815 h 1130531"/>
              <a:gd name="connsiteX30" fmla="*/ 166254 w 1346662"/>
              <a:gd name="connsiteY30" fmla="*/ 0 h 1130531"/>
              <a:gd name="connsiteX31" fmla="*/ 116378 w 1346662"/>
              <a:gd name="connsiteY31" fmla="*/ 16625 h 1130531"/>
              <a:gd name="connsiteX32" fmla="*/ 91440 w 1346662"/>
              <a:gd name="connsiteY32" fmla="*/ 24938 h 1130531"/>
              <a:gd name="connsiteX33" fmla="*/ 49876 w 1346662"/>
              <a:gd name="connsiteY33" fmla="*/ 58189 h 1130531"/>
              <a:gd name="connsiteX34" fmla="*/ 16625 w 1346662"/>
              <a:gd name="connsiteY34" fmla="*/ 91440 h 1130531"/>
              <a:gd name="connsiteX35" fmla="*/ 0 w 1346662"/>
              <a:gd name="connsiteY35" fmla="*/ 149629 h 1130531"/>
              <a:gd name="connsiteX36" fmla="*/ 8313 w 1346662"/>
              <a:gd name="connsiteY36" fmla="*/ 232756 h 1130531"/>
              <a:gd name="connsiteX37" fmla="*/ 16625 w 1346662"/>
              <a:gd name="connsiteY37" fmla="*/ 257695 h 1130531"/>
              <a:gd name="connsiteX38" fmla="*/ 49876 w 1346662"/>
              <a:gd name="connsiteY38" fmla="*/ 307571 h 1130531"/>
              <a:gd name="connsiteX39" fmla="*/ 58189 w 1346662"/>
              <a:gd name="connsiteY39" fmla="*/ 332509 h 1130531"/>
              <a:gd name="connsiteX40" fmla="*/ 91440 w 1346662"/>
              <a:gd name="connsiteY40" fmla="*/ 382385 h 1130531"/>
              <a:gd name="connsiteX41" fmla="*/ 99753 w 1346662"/>
              <a:gd name="connsiteY41" fmla="*/ 407324 h 1130531"/>
              <a:gd name="connsiteX42" fmla="*/ 116378 w 1346662"/>
              <a:gd name="connsiteY42" fmla="*/ 432262 h 1130531"/>
              <a:gd name="connsiteX43" fmla="*/ 149629 w 1346662"/>
              <a:gd name="connsiteY43" fmla="*/ 498764 h 1130531"/>
              <a:gd name="connsiteX44" fmla="*/ 174567 w 1346662"/>
              <a:gd name="connsiteY44" fmla="*/ 581891 h 1130531"/>
              <a:gd name="connsiteX45" fmla="*/ 191193 w 1346662"/>
              <a:gd name="connsiteY45" fmla="*/ 615142 h 1130531"/>
              <a:gd name="connsiteX46" fmla="*/ 216131 w 1346662"/>
              <a:gd name="connsiteY46" fmla="*/ 665018 h 1130531"/>
              <a:gd name="connsiteX47" fmla="*/ 224443 w 1346662"/>
              <a:gd name="connsiteY47" fmla="*/ 689956 h 1130531"/>
              <a:gd name="connsiteX48" fmla="*/ 266007 w 1346662"/>
              <a:gd name="connsiteY48" fmla="*/ 739833 h 1130531"/>
              <a:gd name="connsiteX49" fmla="*/ 340822 w 1346662"/>
              <a:gd name="connsiteY49" fmla="*/ 847898 h 1130531"/>
              <a:gd name="connsiteX50" fmla="*/ 365760 w 1346662"/>
              <a:gd name="connsiteY50" fmla="*/ 856211 h 1130531"/>
              <a:gd name="connsiteX51" fmla="*/ 399011 w 1346662"/>
              <a:gd name="connsiteY51" fmla="*/ 897775 h 1130531"/>
              <a:gd name="connsiteX52" fmla="*/ 415636 w 1346662"/>
              <a:gd name="connsiteY52" fmla="*/ 922713 h 1130531"/>
              <a:gd name="connsiteX53" fmla="*/ 432262 w 1346662"/>
              <a:gd name="connsiteY53" fmla="*/ 939338 h 1130531"/>
              <a:gd name="connsiteX54" fmla="*/ 465513 w 1346662"/>
              <a:gd name="connsiteY54" fmla="*/ 980902 h 1130531"/>
              <a:gd name="connsiteX55" fmla="*/ 473825 w 1346662"/>
              <a:gd name="connsiteY55" fmla="*/ 1014153 h 1130531"/>
              <a:gd name="connsiteX56" fmla="*/ 490451 w 1346662"/>
              <a:gd name="connsiteY56" fmla="*/ 1030778 h 1130531"/>
              <a:gd name="connsiteX57" fmla="*/ 507076 w 1346662"/>
              <a:gd name="connsiteY57" fmla="*/ 1055716 h 1130531"/>
              <a:gd name="connsiteX58" fmla="*/ 540327 w 1346662"/>
              <a:gd name="connsiteY58" fmla="*/ 1097280 h 1130531"/>
              <a:gd name="connsiteX59" fmla="*/ 565265 w 1346662"/>
              <a:gd name="connsiteY59" fmla="*/ 1130531 h 113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346662" h="1130531">
                <a:moveTo>
                  <a:pt x="1346662" y="1105593"/>
                </a:moveTo>
                <a:cubicBezTo>
                  <a:pt x="1338349" y="1080655"/>
                  <a:pt x="1333479" y="1054290"/>
                  <a:pt x="1321723" y="1030778"/>
                </a:cubicBezTo>
                <a:cubicBezTo>
                  <a:pt x="1311849" y="1011030"/>
                  <a:pt x="1287761" y="1001947"/>
                  <a:pt x="1271847" y="989215"/>
                </a:cubicBezTo>
                <a:cubicBezTo>
                  <a:pt x="1265727" y="984319"/>
                  <a:pt x="1261942" y="976621"/>
                  <a:pt x="1255222" y="972589"/>
                </a:cubicBezTo>
                <a:cubicBezTo>
                  <a:pt x="1206051" y="943086"/>
                  <a:pt x="1254396" y="989694"/>
                  <a:pt x="1205345" y="947651"/>
                </a:cubicBezTo>
                <a:cubicBezTo>
                  <a:pt x="1193444" y="937450"/>
                  <a:pt x="1186964" y="919357"/>
                  <a:pt x="1172094" y="914400"/>
                </a:cubicBezTo>
                <a:cubicBezTo>
                  <a:pt x="1145756" y="905620"/>
                  <a:pt x="1145237" y="907877"/>
                  <a:pt x="1122218" y="889462"/>
                </a:cubicBezTo>
                <a:cubicBezTo>
                  <a:pt x="1116098" y="884566"/>
                  <a:pt x="1111863" y="877538"/>
                  <a:pt x="1105593" y="872836"/>
                </a:cubicBezTo>
                <a:cubicBezTo>
                  <a:pt x="1089608" y="860847"/>
                  <a:pt x="1069845" y="853714"/>
                  <a:pt x="1055716" y="839585"/>
                </a:cubicBezTo>
                <a:cubicBezTo>
                  <a:pt x="996476" y="780345"/>
                  <a:pt x="1063707" y="844315"/>
                  <a:pt x="1005840" y="798022"/>
                </a:cubicBezTo>
                <a:cubicBezTo>
                  <a:pt x="999720" y="793126"/>
                  <a:pt x="995235" y="786413"/>
                  <a:pt x="989214" y="781396"/>
                </a:cubicBezTo>
                <a:cubicBezTo>
                  <a:pt x="978571" y="772527"/>
                  <a:pt x="965760" y="766255"/>
                  <a:pt x="955963" y="756458"/>
                </a:cubicBezTo>
                <a:cubicBezTo>
                  <a:pt x="946166" y="746661"/>
                  <a:pt x="940822" y="733004"/>
                  <a:pt x="931025" y="723207"/>
                </a:cubicBezTo>
                <a:cubicBezTo>
                  <a:pt x="905863" y="698045"/>
                  <a:pt x="901368" y="699467"/>
                  <a:pt x="872836" y="689956"/>
                </a:cubicBezTo>
                <a:cubicBezTo>
                  <a:pt x="851438" y="657859"/>
                  <a:pt x="831433" y="620789"/>
                  <a:pt x="798022" y="598516"/>
                </a:cubicBezTo>
                <a:cubicBezTo>
                  <a:pt x="789709" y="592974"/>
                  <a:pt x="781854" y="586675"/>
                  <a:pt x="773083" y="581891"/>
                </a:cubicBezTo>
                <a:cubicBezTo>
                  <a:pt x="751184" y="569946"/>
                  <a:pt x="705621" y="551997"/>
                  <a:pt x="681643" y="532015"/>
                </a:cubicBezTo>
                <a:cubicBezTo>
                  <a:pt x="672612" y="524489"/>
                  <a:pt x="665736" y="514602"/>
                  <a:pt x="656705" y="507076"/>
                </a:cubicBezTo>
                <a:cubicBezTo>
                  <a:pt x="649030" y="500680"/>
                  <a:pt x="639286" y="497030"/>
                  <a:pt x="631767" y="490451"/>
                </a:cubicBezTo>
                <a:cubicBezTo>
                  <a:pt x="617021" y="477549"/>
                  <a:pt x="607004" y="458968"/>
                  <a:pt x="590203" y="448887"/>
                </a:cubicBezTo>
                <a:cubicBezTo>
                  <a:pt x="576349" y="440574"/>
                  <a:pt x="561145" y="434180"/>
                  <a:pt x="548640" y="423949"/>
                </a:cubicBezTo>
                <a:cubicBezTo>
                  <a:pt x="423359" y="321447"/>
                  <a:pt x="547365" y="406475"/>
                  <a:pt x="473825" y="357447"/>
                </a:cubicBezTo>
                <a:cubicBezTo>
                  <a:pt x="441582" y="292960"/>
                  <a:pt x="478360" y="349890"/>
                  <a:pt x="423949" y="307571"/>
                </a:cubicBezTo>
                <a:cubicBezTo>
                  <a:pt x="408483" y="295542"/>
                  <a:pt x="398688" y="276875"/>
                  <a:pt x="382385" y="266007"/>
                </a:cubicBezTo>
                <a:cubicBezTo>
                  <a:pt x="374072" y="260465"/>
                  <a:pt x="365032" y="255884"/>
                  <a:pt x="357447" y="249382"/>
                </a:cubicBezTo>
                <a:cubicBezTo>
                  <a:pt x="345546" y="239181"/>
                  <a:pt x="332891" y="229173"/>
                  <a:pt x="324196" y="216131"/>
                </a:cubicBezTo>
                <a:lnTo>
                  <a:pt x="290945" y="166255"/>
                </a:lnTo>
                <a:cubicBezTo>
                  <a:pt x="281619" y="138273"/>
                  <a:pt x="282445" y="136831"/>
                  <a:pt x="266007" y="108065"/>
                </a:cubicBezTo>
                <a:cubicBezTo>
                  <a:pt x="261050" y="99391"/>
                  <a:pt x="257183" y="89368"/>
                  <a:pt x="249382" y="83127"/>
                </a:cubicBezTo>
                <a:cubicBezTo>
                  <a:pt x="242539" y="77653"/>
                  <a:pt x="232756" y="77586"/>
                  <a:pt x="224443" y="74815"/>
                </a:cubicBezTo>
                <a:cubicBezTo>
                  <a:pt x="174118" y="24488"/>
                  <a:pt x="191643" y="50776"/>
                  <a:pt x="166254" y="0"/>
                </a:cubicBezTo>
                <a:lnTo>
                  <a:pt x="116378" y="16625"/>
                </a:lnTo>
                <a:lnTo>
                  <a:pt x="91440" y="24938"/>
                </a:lnTo>
                <a:cubicBezTo>
                  <a:pt x="34843" y="81535"/>
                  <a:pt x="123281" y="-4730"/>
                  <a:pt x="49876" y="58189"/>
                </a:cubicBezTo>
                <a:cubicBezTo>
                  <a:pt x="37975" y="68390"/>
                  <a:pt x="16625" y="91440"/>
                  <a:pt x="16625" y="91440"/>
                </a:cubicBezTo>
                <a:cubicBezTo>
                  <a:pt x="12706" y="103198"/>
                  <a:pt x="0" y="139195"/>
                  <a:pt x="0" y="149629"/>
                </a:cubicBezTo>
                <a:cubicBezTo>
                  <a:pt x="0" y="177476"/>
                  <a:pt x="4079" y="205233"/>
                  <a:pt x="8313" y="232756"/>
                </a:cubicBezTo>
                <a:cubicBezTo>
                  <a:pt x="9645" y="241417"/>
                  <a:pt x="12370" y="250035"/>
                  <a:pt x="16625" y="257695"/>
                </a:cubicBezTo>
                <a:cubicBezTo>
                  <a:pt x="26329" y="275162"/>
                  <a:pt x="43557" y="288615"/>
                  <a:pt x="49876" y="307571"/>
                </a:cubicBezTo>
                <a:cubicBezTo>
                  <a:pt x="52647" y="315884"/>
                  <a:pt x="53934" y="324849"/>
                  <a:pt x="58189" y="332509"/>
                </a:cubicBezTo>
                <a:cubicBezTo>
                  <a:pt x="67893" y="349976"/>
                  <a:pt x="91440" y="382385"/>
                  <a:pt x="91440" y="382385"/>
                </a:cubicBezTo>
                <a:cubicBezTo>
                  <a:pt x="94211" y="390698"/>
                  <a:pt x="95834" y="399486"/>
                  <a:pt x="99753" y="407324"/>
                </a:cubicBezTo>
                <a:cubicBezTo>
                  <a:pt x="104221" y="416260"/>
                  <a:pt x="112321" y="423133"/>
                  <a:pt x="116378" y="432262"/>
                </a:cubicBezTo>
                <a:cubicBezTo>
                  <a:pt x="146943" y="501035"/>
                  <a:pt x="115485" y="464620"/>
                  <a:pt x="149629" y="498764"/>
                </a:cubicBezTo>
                <a:cubicBezTo>
                  <a:pt x="155595" y="522626"/>
                  <a:pt x="164450" y="561657"/>
                  <a:pt x="174567" y="581891"/>
                </a:cubicBezTo>
                <a:cubicBezTo>
                  <a:pt x="180109" y="592975"/>
                  <a:pt x="186312" y="603752"/>
                  <a:pt x="191193" y="615142"/>
                </a:cubicBezTo>
                <a:cubicBezTo>
                  <a:pt x="211843" y="663326"/>
                  <a:pt x="184178" y="617091"/>
                  <a:pt x="216131" y="665018"/>
                </a:cubicBezTo>
                <a:cubicBezTo>
                  <a:pt x="218902" y="673331"/>
                  <a:pt x="219583" y="682665"/>
                  <a:pt x="224443" y="689956"/>
                </a:cubicBezTo>
                <a:cubicBezTo>
                  <a:pt x="277217" y="769118"/>
                  <a:pt x="225210" y="665038"/>
                  <a:pt x="266007" y="739833"/>
                </a:cubicBezTo>
                <a:cubicBezTo>
                  <a:pt x="279471" y="764517"/>
                  <a:pt x="304303" y="835725"/>
                  <a:pt x="340822" y="847898"/>
                </a:cubicBezTo>
                <a:lnTo>
                  <a:pt x="365760" y="856211"/>
                </a:lnTo>
                <a:cubicBezTo>
                  <a:pt x="416929" y="932965"/>
                  <a:pt x="351632" y="838551"/>
                  <a:pt x="399011" y="897775"/>
                </a:cubicBezTo>
                <a:cubicBezTo>
                  <a:pt x="405252" y="905576"/>
                  <a:pt x="409395" y="914912"/>
                  <a:pt x="415636" y="922713"/>
                </a:cubicBezTo>
                <a:cubicBezTo>
                  <a:pt x="420532" y="928833"/>
                  <a:pt x="427366" y="933218"/>
                  <a:pt x="432262" y="939338"/>
                </a:cubicBezTo>
                <a:cubicBezTo>
                  <a:pt x="474213" y="991776"/>
                  <a:pt x="425365" y="940754"/>
                  <a:pt x="465513" y="980902"/>
                </a:cubicBezTo>
                <a:cubicBezTo>
                  <a:pt x="468284" y="991986"/>
                  <a:pt x="468716" y="1003934"/>
                  <a:pt x="473825" y="1014153"/>
                </a:cubicBezTo>
                <a:cubicBezTo>
                  <a:pt x="477330" y="1021163"/>
                  <a:pt x="485555" y="1024658"/>
                  <a:pt x="490451" y="1030778"/>
                </a:cubicBezTo>
                <a:cubicBezTo>
                  <a:pt x="496692" y="1038579"/>
                  <a:pt x="502608" y="1046780"/>
                  <a:pt x="507076" y="1055716"/>
                </a:cubicBezTo>
                <a:cubicBezTo>
                  <a:pt x="527152" y="1095868"/>
                  <a:pt x="498289" y="1069255"/>
                  <a:pt x="540327" y="1097280"/>
                </a:cubicBezTo>
                <a:cubicBezTo>
                  <a:pt x="559127" y="1125478"/>
                  <a:pt x="549889" y="1115153"/>
                  <a:pt x="565265" y="11305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10569988" y="596081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N2000</a:t>
            </a:r>
          </a:p>
        </p:txBody>
      </p:sp>
    </p:spTree>
    <p:extLst>
      <p:ext uri="{BB962C8B-B14F-4D97-AF65-F5344CB8AC3E}">
        <p14:creationId xmlns:p14="http://schemas.microsoft.com/office/powerpoint/2010/main" val="40615349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602DEDF8A0574399BC4EFA2117317D3A0009CAA48EB4307A4D9AFF3C56DC12CE630100C399C61F32A7F94F92A0E8B779A6B638" ma:contentTypeVersion="2" ma:contentTypeDescription="" ma:contentTypeScope="" ma:versionID="d8519ab53be50712e53cd4f6c4dbb356">
  <xsd:schema xmlns:xsd="http://www.w3.org/2001/XMLSchema" xmlns:xs="http://www.w3.org/2001/XMLSchema" xmlns:p="http://schemas.microsoft.com/office/2006/metadata/properties" xmlns:ns2="eac3eda4-e0c8-4238-8a3d-3a564a656a5b" xmlns:ns3="81e32a9f-03bc-42ce-8c2d-adbd1ad6e734" targetNamespace="http://schemas.microsoft.com/office/2006/metadata/properties" ma:root="true" ma:fieldsID="1320c1f5bc165f57fa17f0a39257b281" ns2:_="" ns3:_="">
    <xsd:import namespace="eac3eda4-e0c8-4238-8a3d-3a564a656a5b"/>
    <xsd:import namespace="81e32a9f-03bc-42ce-8c2d-adbd1ad6e734"/>
    <xsd:element name="properties">
      <xsd:complexType>
        <xsd:sequence>
          <xsd:element name="documentManagement">
            <xsd:complexType>
              <xsd:all>
                <xsd:element ref="ns3:DocumentTypeTaxHTField0" minOccurs="0"/>
                <xsd:element ref="ns2:TaxCatchAll" minOccurs="0"/>
                <xsd:element ref="ns2:TaxCatchAllLabel" minOccurs="0"/>
                <xsd:element ref="ns2:cdb59a71a1094b24a26993ddb98fc8ea" minOccurs="0"/>
                <xsd:element ref="ns2:cea5db426e5447899e7e96a140ca8638" minOccurs="0"/>
                <xsd:element ref="ns2:Openba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c3eda4-e0c8-4238-8a3d-3a564a656a5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CatchAll" ma:hidden="true" ma:list="{a9225692-6388-4f9b-8281-3fc2a838847b}" ma:internalName="TaxCatchAll" ma:showField="CatchAllData" ma:web="a19ab1c6-71e7-4e2c-a06f-0be5c8083f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CatchAllLabel" ma:hidden="true" ma:list="{a9225692-6388-4f9b-8281-3fc2a838847b}" ma:internalName="TaxCatchAllLabel" ma:readOnly="true" ma:showField="CatchAllDataLabel" ma:web="a19ab1c6-71e7-4e2c-a06f-0be5c8083f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db59a71a1094b24a26993ddb98fc8ea" ma:index="12" nillable="true" ma:taxonomy="true" ma:internalName="cdb59a71a1094b24a26993ddb98fc8ea" ma:taxonomyFieldName="Categorie" ma:displayName="Categorie" ma:default="" ma:fieldId="{cdb59a71-a109-4b24-a269-93ddb98fc8ea}" ma:taxonomyMulti="true" ma:sspId="f85d4054-6d0c-4709-aaf5-95c0f58b49e4" ma:termSetId="c830cb3e-a482-4986-85c0-877d1abaeb87" ma:anchorId="7a4173d8-f921-477c-b642-b57b55bf866a" ma:open="false" ma:isKeyword="false">
      <xsd:complexType>
        <xsd:sequence>
          <xsd:element ref="pc:Terms" minOccurs="0" maxOccurs="1"/>
        </xsd:sequence>
      </xsd:complexType>
    </xsd:element>
    <xsd:element name="cea5db426e5447899e7e96a140ca8638" ma:index="14" nillable="true" ma:taxonomy="true" ma:internalName="cea5db426e5447899e7e96a140ca8638" ma:taxonomyFieldName="Project" ma:displayName="Project" ma:default="" ma:fieldId="{cea5db42-6e54-4789-9e7e-96a140ca8638}" ma:sspId="f85d4054-6d0c-4709-aaf5-95c0f58b49e4" ma:termSetId="5da36c40-790a-4b7c-8107-b23518bc25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penbaar" ma:index="16" nillable="true" ma:displayName="Openbaar" ma:format="Dropdown" ma:internalName="Openbaar0" ma:readOnly="false">
      <xsd:simpleType>
        <xsd:restriction base="dms:Choice">
          <xsd:enumeration value="Nee"/>
          <xsd:enumeration value="J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32a9f-03bc-42ce-8c2d-adbd1ad6e734" elementFormDefault="qualified">
    <xsd:import namespace="http://schemas.microsoft.com/office/2006/documentManagement/types"/>
    <xsd:import namespace="http://schemas.microsoft.com/office/infopath/2007/PartnerControls"/>
    <xsd:element name="DocumentTypeTaxHTField0" ma:index="9" nillable="true" ma:taxonomy="true" ma:internalName="DocumentTypeTaxHTField0" ma:taxonomyFieldName="DocumentType" ma:displayName="Document type" ma:indexed="true" ma:readOnly="false" ma:default="" ma:fieldId="{7806aed2-60cb-427e-808c-462caec3541b}" ma:sspId="f85d4054-6d0c-4709-aaf5-95c0f58b49e4" ma:termSetId="c830cb3e-a482-4986-85c0-877d1abaeb87" ma:anchorId="493a3a5e-4483-4858-b165-fd9e80d4fac9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85d4054-6d0c-4709-aaf5-95c0f58b49e4" ContentTypeId="0x010100602DEDF8A0574399BC4EFA2117317D3A0009CAA48EB4307A4D9AFF3C56DC12CE6301" PreviousValue="false" LastSyncTimeStamp="2019-02-12T09:21:54.543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enbaar xmlns="eac3eda4-e0c8-4238-8a3d-3a564a656a5b" xsi:nil="true"/>
    <cea5db426e5447899e7e96a140ca8638 xmlns="eac3eda4-e0c8-4238-8a3d-3a564a656a5b">
      <Terms xmlns="http://schemas.microsoft.com/office/infopath/2007/PartnerControls"/>
    </cea5db426e5447899e7e96a140ca8638>
    <TaxCatchAll xmlns="eac3eda4-e0c8-4238-8a3d-3a564a656a5b" xsi:nil="true"/>
    <DocumentTypeTaxHTField0 xmlns="81e32a9f-03bc-42ce-8c2d-adbd1ad6e734">
      <Terms xmlns="http://schemas.microsoft.com/office/infopath/2007/PartnerControls"/>
    </DocumentTypeTaxHTField0>
    <cdb59a71a1094b24a26993ddb98fc8ea xmlns="eac3eda4-e0c8-4238-8a3d-3a564a656a5b">
      <Terms xmlns="http://schemas.microsoft.com/office/infopath/2007/PartnerControls"/>
    </cdb59a71a1094b24a26993ddb98fc8ea>
  </documentManagement>
</p:properties>
</file>

<file path=customXml/itemProps1.xml><?xml version="1.0" encoding="utf-8"?>
<ds:datastoreItem xmlns:ds="http://schemas.openxmlformats.org/officeDocument/2006/customXml" ds:itemID="{434ED9F4-6BA1-40DA-B868-3239C649FE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c3eda4-e0c8-4238-8a3d-3a564a656a5b"/>
    <ds:schemaRef ds:uri="81e32a9f-03bc-42ce-8c2d-adbd1ad6e7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246176-545A-40F4-9793-BC2AAC4936FC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6E1B873-4278-4104-BA43-19C4BFC53E1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B086E03-1D31-4AB3-AD34-1E2C3D7CEDC1}">
  <ds:schemaRefs>
    <ds:schemaRef ds:uri="http://purl.org/dc/terms/"/>
    <ds:schemaRef ds:uri="http://schemas.microsoft.com/office/2006/documentManagement/types"/>
    <ds:schemaRef ds:uri="http://www.w3.org/XML/1998/namespace"/>
    <ds:schemaRef ds:uri="eac3eda4-e0c8-4238-8a3d-3a564a656a5b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1e32a9f-03bc-42ce-8c2d-adbd1ad6e73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Breedbeeld</PresentationFormat>
  <Paragraphs>2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Harry Bussink</dc:creator>
  <cp:lastModifiedBy>Lotte Geense</cp:lastModifiedBy>
  <cp:revision>5</cp:revision>
  <dcterms:created xsi:type="dcterms:W3CDTF">2023-04-20T07:51:03Z</dcterms:created>
  <dcterms:modified xsi:type="dcterms:W3CDTF">2023-04-26T06:03:24Z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0x010100602DEDF8A0574399BC4EFA2117317D3A0009CAA48EB4307A4D9AFF3C56DC12CE630100C399C61F32A7F94F92A0E8B779A6B638</vt:lpwstr>
  </property>
  <property fmtid="{D5CDD505-2E9C-101B-9397-08002B2CF9AE}" pid="3" name="Project">
    <vt:lpwstr/>
  </property>
  <property fmtid="{D5CDD505-2E9C-101B-9397-08002B2CF9AE}" pid="4" name="Categorie">
    <vt:lpwstr/>
  </property>
  <property fmtid="{D5CDD505-2E9C-101B-9397-08002B2CF9AE}" pid="5" name="DocumentType">
    <vt:lpwstr/>
  </property>
  <property fmtid="{D5CDD505-2E9C-101B-9397-08002B2CF9AE}" pid="6" name="Openbaar">
    <vt:bool>true</vt:bool>
  </property>
</Properties>
</file>